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33"/>
  </p:notesMasterIdLst>
  <p:handoutMasterIdLst>
    <p:handoutMasterId r:id="rId34"/>
  </p:handoutMasterIdLst>
  <p:sldIdLst>
    <p:sldId id="259" r:id="rId3"/>
    <p:sldId id="359" r:id="rId4"/>
    <p:sldId id="408" r:id="rId5"/>
    <p:sldId id="325" r:id="rId6"/>
    <p:sldId id="319" r:id="rId7"/>
    <p:sldId id="409" r:id="rId8"/>
    <p:sldId id="411" r:id="rId9"/>
    <p:sldId id="330" r:id="rId10"/>
    <p:sldId id="412" r:id="rId11"/>
    <p:sldId id="413" r:id="rId12"/>
    <p:sldId id="414" r:id="rId13"/>
    <p:sldId id="417" r:id="rId14"/>
    <p:sldId id="323" r:id="rId15"/>
    <p:sldId id="331" r:id="rId16"/>
    <p:sldId id="329" r:id="rId17"/>
    <p:sldId id="410" r:id="rId18"/>
    <p:sldId id="415" r:id="rId19"/>
    <p:sldId id="416" r:id="rId20"/>
    <p:sldId id="403" r:id="rId21"/>
    <p:sldId id="369" r:id="rId22"/>
    <p:sldId id="407" r:id="rId23"/>
    <p:sldId id="328" r:id="rId24"/>
    <p:sldId id="418" r:id="rId25"/>
    <p:sldId id="312" r:id="rId26"/>
    <p:sldId id="419" r:id="rId27"/>
    <p:sldId id="420" r:id="rId28"/>
    <p:sldId id="421" r:id="rId29"/>
    <p:sldId id="422" r:id="rId30"/>
    <p:sldId id="423" r:id="rId31"/>
    <p:sldId id="42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9900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14AD1B-6954-446E-856C-08B8363A81AB}" v="266" dt="2023-08-18T17:12:09.5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5" d="100"/>
          <a:sy n="75" d="100"/>
        </p:scale>
        <p:origin x="82" y="2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6/11/relationships/changesInfo" Target="changesInfos/changesInfo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kas Kalra" userId="39f444fc35e72237" providerId="LiveId" clId="{A914AD1B-6954-446E-856C-08B8363A81AB}"/>
    <pc:docChg chg="undo redo custSel addSld delSld modSld sldOrd">
      <pc:chgData name="Vikas Kalra" userId="39f444fc35e72237" providerId="LiveId" clId="{A914AD1B-6954-446E-856C-08B8363A81AB}" dt="2023-08-18T17:20:46.816" v="7120" actId="14100"/>
      <pc:docMkLst>
        <pc:docMk/>
      </pc:docMkLst>
      <pc:sldChg chg="modSp mod">
        <pc:chgData name="Vikas Kalra" userId="39f444fc35e72237" providerId="LiveId" clId="{A914AD1B-6954-446E-856C-08B8363A81AB}" dt="2023-08-18T12:58:41.879" v="1588" actId="14100"/>
        <pc:sldMkLst>
          <pc:docMk/>
          <pc:sldMk cId="96630280" sldId="259"/>
        </pc:sldMkLst>
        <pc:spChg chg="mod">
          <ac:chgData name="Vikas Kalra" userId="39f444fc35e72237" providerId="LiveId" clId="{A914AD1B-6954-446E-856C-08B8363A81AB}" dt="2023-08-18T12:58:41.879" v="1588" actId="14100"/>
          <ac:spMkLst>
            <pc:docMk/>
            <pc:sldMk cId="96630280" sldId="259"/>
            <ac:spMk id="3" creationId="{00000000-0000-0000-0000-000000000000}"/>
          </ac:spMkLst>
        </pc:spChg>
      </pc:sldChg>
      <pc:sldChg chg="addSp modSp del mod">
        <pc:chgData name="Vikas Kalra" userId="39f444fc35e72237" providerId="LiveId" clId="{A914AD1B-6954-446E-856C-08B8363A81AB}" dt="2023-08-18T13:11:48.044" v="1884" actId="2696"/>
        <pc:sldMkLst>
          <pc:docMk/>
          <pc:sldMk cId="1022123060" sldId="283"/>
        </pc:sldMkLst>
        <pc:spChg chg="add mod">
          <ac:chgData name="Vikas Kalra" userId="39f444fc35e72237" providerId="LiveId" clId="{A914AD1B-6954-446E-856C-08B8363A81AB}" dt="2023-08-18T13:09:43.239" v="1838" actId="571"/>
          <ac:spMkLst>
            <pc:docMk/>
            <pc:sldMk cId="1022123060" sldId="283"/>
            <ac:spMk id="4" creationId="{06CDED6D-DB9F-C22E-8E42-C02C8FE427D8}"/>
          </ac:spMkLst>
        </pc:spChg>
        <pc:spChg chg="mod">
          <ac:chgData name="Vikas Kalra" userId="39f444fc35e72237" providerId="LiveId" clId="{A914AD1B-6954-446E-856C-08B8363A81AB}" dt="2023-08-18T12:58:24.596" v="1565" actId="20577"/>
          <ac:spMkLst>
            <pc:docMk/>
            <pc:sldMk cId="1022123060" sldId="283"/>
            <ac:spMk id="11" creationId="{00000000-0000-0000-0000-000000000000}"/>
          </ac:spMkLst>
        </pc:spChg>
        <pc:picChg chg="add mod">
          <ac:chgData name="Vikas Kalra" userId="39f444fc35e72237" providerId="LiveId" clId="{A914AD1B-6954-446E-856C-08B8363A81AB}" dt="2023-08-18T13:09:43.239" v="1838" actId="571"/>
          <ac:picMkLst>
            <pc:docMk/>
            <pc:sldMk cId="1022123060" sldId="283"/>
            <ac:picMk id="5" creationId="{79D764B4-EF18-5E41-3F9E-7A3B46A8C4CE}"/>
          </ac:picMkLst>
        </pc:picChg>
      </pc:sldChg>
      <pc:sldChg chg="delSp modSp mod ord">
        <pc:chgData name="Vikas Kalra" userId="39f444fc35e72237" providerId="LiveId" clId="{A914AD1B-6954-446E-856C-08B8363A81AB}" dt="2023-08-18T17:18:26.748" v="7082" actId="20577"/>
        <pc:sldMkLst>
          <pc:docMk/>
          <pc:sldMk cId="568067667" sldId="297"/>
        </pc:sldMkLst>
        <pc:spChg chg="mod">
          <ac:chgData name="Vikas Kalra" userId="39f444fc35e72237" providerId="LiveId" clId="{A914AD1B-6954-446E-856C-08B8363A81AB}" dt="2023-08-18T17:18:26.748" v="7082" actId="20577"/>
          <ac:spMkLst>
            <pc:docMk/>
            <pc:sldMk cId="568067667" sldId="297"/>
            <ac:spMk id="11" creationId="{00000000-0000-0000-0000-000000000000}"/>
          </ac:spMkLst>
        </pc:spChg>
        <pc:picChg chg="del mod">
          <ac:chgData name="Vikas Kalra" userId="39f444fc35e72237" providerId="LiveId" clId="{A914AD1B-6954-446E-856C-08B8363A81AB}" dt="2023-08-18T17:16:35.347" v="6880" actId="478"/>
          <ac:picMkLst>
            <pc:docMk/>
            <pc:sldMk cId="568067667" sldId="297"/>
            <ac:picMk id="7" creationId="{00000000-0000-0000-0000-000000000000}"/>
          </ac:picMkLst>
        </pc:picChg>
      </pc:sldChg>
      <pc:sldChg chg="modSp mod">
        <pc:chgData name="Vikas Kalra" userId="39f444fc35e72237" providerId="LiveId" clId="{A914AD1B-6954-446E-856C-08B8363A81AB}" dt="2023-08-18T13:47:57.818" v="3007" actId="1036"/>
        <pc:sldMkLst>
          <pc:docMk/>
          <pc:sldMk cId="2212350556" sldId="304"/>
        </pc:sldMkLst>
        <pc:picChg chg="mod">
          <ac:chgData name="Vikas Kalra" userId="39f444fc35e72237" providerId="LiveId" clId="{A914AD1B-6954-446E-856C-08B8363A81AB}" dt="2023-08-18T13:47:57.818" v="3007" actId="1036"/>
          <ac:picMkLst>
            <pc:docMk/>
            <pc:sldMk cId="2212350556" sldId="304"/>
            <ac:picMk id="4" creationId="{00000000-0000-0000-0000-000000000000}"/>
          </ac:picMkLst>
        </pc:picChg>
      </pc:sldChg>
      <pc:sldChg chg="addSp delSp modSp mod">
        <pc:chgData name="Vikas Kalra" userId="39f444fc35e72237" providerId="LiveId" clId="{A914AD1B-6954-446E-856C-08B8363A81AB}" dt="2023-08-18T13:23:14.111" v="2540"/>
        <pc:sldMkLst>
          <pc:docMk/>
          <pc:sldMk cId="1461347892" sldId="309"/>
        </pc:sldMkLst>
        <pc:spChg chg="mod">
          <ac:chgData name="Vikas Kalra" userId="39f444fc35e72237" providerId="LiveId" clId="{A914AD1B-6954-446E-856C-08B8363A81AB}" dt="2023-08-18T13:18:57.756" v="2336" actId="1035"/>
          <ac:spMkLst>
            <pc:docMk/>
            <pc:sldMk cId="1461347892" sldId="309"/>
            <ac:spMk id="2" creationId="{00000000-0000-0000-0000-000000000000}"/>
          </ac:spMkLst>
        </pc:spChg>
        <pc:spChg chg="add mod">
          <ac:chgData name="Vikas Kalra" userId="39f444fc35e72237" providerId="LiveId" clId="{A914AD1B-6954-446E-856C-08B8363A81AB}" dt="2023-08-18T13:22:35.409" v="2511" actId="20577"/>
          <ac:spMkLst>
            <pc:docMk/>
            <pc:sldMk cId="1461347892" sldId="309"/>
            <ac:spMk id="3" creationId="{39EE39B3-C66C-FC10-0F16-60152349FB46}"/>
          </ac:spMkLst>
        </pc:spChg>
        <pc:spChg chg="add del mod">
          <ac:chgData name="Vikas Kalra" userId="39f444fc35e72237" providerId="LiveId" clId="{A914AD1B-6954-446E-856C-08B8363A81AB}" dt="2023-08-18T13:23:14.111" v="2540"/>
          <ac:spMkLst>
            <pc:docMk/>
            <pc:sldMk cId="1461347892" sldId="309"/>
            <ac:spMk id="4" creationId="{7A7C9755-0ABA-9695-3917-710850DD31DC}"/>
          </ac:spMkLst>
        </pc:spChg>
        <pc:picChg chg="add del">
          <ac:chgData name="Vikas Kalra" userId="39f444fc35e72237" providerId="LiveId" clId="{A914AD1B-6954-446E-856C-08B8363A81AB}" dt="2023-08-18T09:08:16.195" v="447" actId="478"/>
          <ac:picMkLst>
            <pc:docMk/>
            <pc:sldMk cId="1461347892" sldId="309"/>
            <ac:picMk id="10" creationId="{00000000-0000-0000-0000-000000000000}"/>
          </ac:picMkLst>
        </pc:picChg>
      </pc:sldChg>
      <pc:sldChg chg="delSp modSp mod">
        <pc:chgData name="Vikas Kalra" userId="39f444fc35e72237" providerId="LiveId" clId="{A914AD1B-6954-446E-856C-08B8363A81AB}" dt="2023-08-18T13:32:42.047" v="2605" actId="20577"/>
        <pc:sldMkLst>
          <pc:docMk/>
          <pc:sldMk cId="3360115203" sldId="310"/>
        </pc:sldMkLst>
        <pc:spChg chg="mod">
          <ac:chgData name="Vikas Kalra" userId="39f444fc35e72237" providerId="LiveId" clId="{A914AD1B-6954-446E-856C-08B8363A81AB}" dt="2023-08-18T13:32:42.047" v="2605" actId="20577"/>
          <ac:spMkLst>
            <pc:docMk/>
            <pc:sldMk cId="3360115203" sldId="310"/>
            <ac:spMk id="6" creationId="{E9E2B44D-A4F4-3177-A13D-519876F64829}"/>
          </ac:spMkLst>
        </pc:spChg>
        <pc:spChg chg="del">
          <ac:chgData name="Vikas Kalra" userId="39f444fc35e72237" providerId="LiveId" clId="{A914AD1B-6954-446E-856C-08B8363A81AB}" dt="2023-08-18T09:02:29.538" v="363" actId="478"/>
          <ac:spMkLst>
            <pc:docMk/>
            <pc:sldMk cId="3360115203" sldId="310"/>
            <ac:spMk id="12" creationId="{6E06BF1D-07FB-8F62-958E-0645D80EE94B}"/>
          </ac:spMkLst>
        </pc:spChg>
      </pc:sldChg>
      <pc:sldChg chg="modSp del mod">
        <pc:chgData name="Vikas Kalra" userId="39f444fc35e72237" providerId="LiveId" clId="{A914AD1B-6954-446E-856C-08B8363A81AB}" dt="2023-08-18T13:03:47.847" v="1776" actId="47"/>
        <pc:sldMkLst>
          <pc:docMk/>
          <pc:sldMk cId="2599109992" sldId="311"/>
        </pc:sldMkLst>
        <pc:spChg chg="mod">
          <ac:chgData name="Vikas Kalra" userId="39f444fc35e72237" providerId="LiveId" clId="{A914AD1B-6954-446E-856C-08B8363A81AB}" dt="2023-08-18T13:00:47.948" v="1699" actId="20577"/>
          <ac:spMkLst>
            <pc:docMk/>
            <pc:sldMk cId="2599109992" sldId="311"/>
            <ac:spMk id="16" creationId="{26750336-694B-DF97-79EF-AA01C1CB678D}"/>
          </ac:spMkLst>
        </pc:spChg>
        <pc:spChg chg="mod">
          <ac:chgData name="Vikas Kalra" userId="39f444fc35e72237" providerId="LiveId" clId="{A914AD1B-6954-446E-856C-08B8363A81AB}" dt="2023-08-18T12:59:52.158" v="1623" actId="1076"/>
          <ac:spMkLst>
            <pc:docMk/>
            <pc:sldMk cId="2599109992" sldId="311"/>
            <ac:spMk id="23" creationId="{2641C206-22A8-95F1-F70D-7F860FE238D2}"/>
          </ac:spMkLst>
        </pc:spChg>
      </pc:sldChg>
      <pc:sldChg chg="addSp modSp mod modAnim">
        <pc:chgData name="Vikas Kalra" userId="39f444fc35e72237" providerId="LiveId" clId="{A914AD1B-6954-446E-856C-08B8363A81AB}" dt="2023-08-18T13:36:49.423" v="2744" actId="20577"/>
        <pc:sldMkLst>
          <pc:docMk/>
          <pc:sldMk cId="3820258871" sldId="313"/>
        </pc:sldMkLst>
        <pc:spChg chg="add mod">
          <ac:chgData name="Vikas Kalra" userId="39f444fc35e72237" providerId="LiveId" clId="{A914AD1B-6954-446E-856C-08B8363A81AB}" dt="2023-08-18T11:04:31.430" v="1298" actId="208"/>
          <ac:spMkLst>
            <pc:docMk/>
            <pc:sldMk cId="3820258871" sldId="313"/>
            <ac:spMk id="2" creationId="{3A418B97-8220-66AF-FB3A-FE0D35AE6C7B}"/>
          </ac:spMkLst>
        </pc:spChg>
        <pc:spChg chg="mod">
          <ac:chgData name="Vikas Kalra" userId="39f444fc35e72237" providerId="LiveId" clId="{A914AD1B-6954-446E-856C-08B8363A81AB}" dt="2023-08-18T13:36:09.915" v="2715" actId="20577"/>
          <ac:spMkLst>
            <pc:docMk/>
            <pc:sldMk cId="3820258871" sldId="313"/>
            <ac:spMk id="29" creationId="{FE282224-1E3D-794D-BB9B-B0D2AC1FE8A8}"/>
          </ac:spMkLst>
        </pc:spChg>
        <pc:spChg chg="mod">
          <ac:chgData name="Vikas Kalra" userId="39f444fc35e72237" providerId="LiveId" clId="{A914AD1B-6954-446E-856C-08B8363A81AB}" dt="2023-08-18T13:36:49.423" v="2744" actId="20577"/>
          <ac:spMkLst>
            <pc:docMk/>
            <pc:sldMk cId="3820258871" sldId="313"/>
            <ac:spMk id="48" creationId="{357E0EA3-6C52-3177-1A62-631764393C60}"/>
          </ac:spMkLst>
        </pc:spChg>
        <pc:grpChg chg="mod">
          <ac:chgData name="Vikas Kalra" userId="39f444fc35e72237" providerId="LiveId" clId="{A914AD1B-6954-446E-856C-08B8363A81AB}" dt="2023-08-18T11:01:59.824" v="1288" actId="1076"/>
          <ac:grpSpMkLst>
            <pc:docMk/>
            <pc:sldMk cId="3820258871" sldId="313"/>
            <ac:grpSpMk id="33" creationId="{3AB9D06F-D5D3-1F35-4AEB-28707CA0B972}"/>
          </ac:grpSpMkLst>
        </pc:grpChg>
        <pc:grpChg chg="mod">
          <ac:chgData name="Vikas Kalra" userId="39f444fc35e72237" providerId="LiveId" clId="{A914AD1B-6954-446E-856C-08B8363A81AB}" dt="2023-08-18T11:02:08.953" v="1289" actId="1076"/>
          <ac:grpSpMkLst>
            <pc:docMk/>
            <pc:sldMk cId="3820258871" sldId="313"/>
            <ac:grpSpMk id="41" creationId="{9B1CED2D-F7E0-BBE3-9893-82D80AB3F869}"/>
          </ac:grpSpMkLst>
        </pc:grpChg>
        <pc:grpChg chg="mod">
          <ac:chgData name="Vikas Kalra" userId="39f444fc35e72237" providerId="LiveId" clId="{A914AD1B-6954-446E-856C-08B8363A81AB}" dt="2023-08-18T11:02:15.597" v="1291" actId="1076"/>
          <ac:grpSpMkLst>
            <pc:docMk/>
            <pc:sldMk cId="3820258871" sldId="313"/>
            <ac:grpSpMk id="45" creationId="{48159AB4-999B-D3C7-481A-573D2C406220}"/>
          </ac:grpSpMkLst>
        </pc:grpChg>
        <pc:grpChg chg="mod">
          <ac:chgData name="Vikas Kalra" userId="39f444fc35e72237" providerId="LiveId" clId="{A914AD1B-6954-446E-856C-08B8363A81AB}" dt="2023-08-18T11:02:11.692" v="1290" actId="1076"/>
          <ac:grpSpMkLst>
            <pc:docMk/>
            <pc:sldMk cId="3820258871" sldId="313"/>
            <ac:grpSpMk id="49" creationId="{A7CC0965-D5BC-6DED-903C-875612BAA199}"/>
          </ac:grpSpMkLst>
        </pc:grpChg>
      </pc:sldChg>
      <pc:sldChg chg="modSp mod">
        <pc:chgData name="Vikas Kalra" userId="39f444fc35e72237" providerId="LiveId" clId="{A914AD1B-6954-446E-856C-08B8363A81AB}" dt="2023-08-18T16:44:37.222" v="5670" actId="20577"/>
        <pc:sldMkLst>
          <pc:docMk/>
          <pc:sldMk cId="2777002806" sldId="334"/>
        </pc:sldMkLst>
        <pc:spChg chg="mod">
          <ac:chgData name="Vikas Kalra" userId="39f444fc35e72237" providerId="LiveId" clId="{A914AD1B-6954-446E-856C-08B8363A81AB}" dt="2023-08-18T16:41:10.811" v="5510" actId="20577"/>
          <ac:spMkLst>
            <pc:docMk/>
            <pc:sldMk cId="2777002806" sldId="334"/>
            <ac:spMk id="20" creationId="{4500707D-7E8D-3E03-D5D5-CFF298496C17}"/>
          </ac:spMkLst>
        </pc:spChg>
        <pc:spChg chg="mod">
          <ac:chgData name="Vikas Kalra" userId="39f444fc35e72237" providerId="LiveId" clId="{A914AD1B-6954-446E-856C-08B8363A81AB}" dt="2023-08-18T16:35:52.595" v="5494" actId="20577"/>
          <ac:spMkLst>
            <pc:docMk/>
            <pc:sldMk cId="2777002806" sldId="334"/>
            <ac:spMk id="24" creationId="{9D6D10A7-15E9-911A-FD2F-DF6406F75E0B}"/>
          </ac:spMkLst>
        </pc:spChg>
        <pc:spChg chg="mod">
          <ac:chgData name="Vikas Kalra" userId="39f444fc35e72237" providerId="LiveId" clId="{A914AD1B-6954-446E-856C-08B8363A81AB}" dt="2023-08-18T16:44:37.222" v="5670" actId="20577"/>
          <ac:spMkLst>
            <pc:docMk/>
            <pc:sldMk cId="2777002806" sldId="334"/>
            <ac:spMk id="34" creationId="{085BC34D-B4C0-EF32-9081-367718B19756}"/>
          </ac:spMkLst>
        </pc:spChg>
        <pc:graphicFrameChg chg="modGraphic">
          <ac:chgData name="Vikas Kalra" userId="39f444fc35e72237" providerId="LiveId" clId="{A914AD1B-6954-446E-856C-08B8363A81AB}" dt="2023-08-18T16:40:26.331" v="5500" actId="20577"/>
          <ac:graphicFrameMkLst>
            <pc:docMk/>
            <pc:sldMk cId="2777002806" sldId="334"/>
            <ac:graphicFrameMk id="16" creationId="{F89C0194-A5B1-1C01-5338-A2998D528E68}"/>
          </ac:graphicFrameMkLst>
        </pc:graphicFrameChg>
      </pc:sldChg>
      <pc:sldChg chg="modSp mod">
        <pc:chgData name="Vikas Kalra" userId="39f444fc35e72237" providerId="LiveId" clId="{A914AD1B-6954-446E-856C-08B8363A81AB}" dt="2023-08-18T17:20:46.816" v="7120" actId="14100"/>
        <pc:sldMkLst>
          <pc:docMk/>
          <pc:sldMk cId="8435720" sldId="335"/>
        </pc:sldMkLst>
        <pc:spChg chg="mod">
          <ac:chgData name="Vikas Kalra" userId="39f444fc35e72237" providerId="LiveId" clId="{A914AD1B-6954-446E-856C-08B8363A81AB}" dt="2023-08-18T17:20:46.816" v="7120" actId="14100"/>
          <ac:spMkLst>
            <pc:docMk/>
            <pc:sldMk cId="8435720" sldId="335"/>
            <ac:spMk id="45" creationId="{14C326F7-83B1-5549-CA1C-74760BDE8594}"/>
          </ac:spMkLst>
        </pc:spChg>
        <pc:spChg chg="mod">
          <ac:chgData name="Vikas Kalra" userId="39f444fc35e72237" providerId="LiveId" clId="{A914AD1B-6954-446E-856C-08B8363A81AB}" dt="2023-08-18T16:44:31.123" v="5666" actId="20577"/>
          <ac:spMkLst>
            <pc:docMk/>
            <pc:sldMk cId="8435720" sldId="335"/>
            <ac:spMk id="47" creationId="{D5CBB0D5-D9B3-DC1D-49B4-27DB703EC631}"/>
          </ac:spMkLst>
        </pc:spChg>
        <pc:spChg chg="mod">
          <ac:chgData name="Vikas Kalra" userId="39f444fc35e72237" providerId="LiveId" clId="{A914AD1B-6954-446E-856C-08B8363A81AB}" dt="2023-08-18T17:05:14.048" v="6097" actId="20577"/>
          <ac:spMkLst>
            <pc:docMk/>
            <pc:sldMk cId="8435720" sldId="335"/>
            <ac:spMk id="106" creationId="{BB8155EF-A5AD-FC56-FC25-C872A8AFE4B4}"/>
          </ac:spMkLst>
        </pc:spChg>
        <pc:graphicFrameChg chg="mod">
          <ac:chgData name="Vikas Kalra" userId="39f444fc35e72237" providerId="LiveId" clId="{A914AD1B-6954-446E-856C-08B8363A81AB}" dt="2023-08-18T17:06:19.330" v="6110" actId="20577"/>
          <ac:graphicFrameMkLst>
            <pc:docMk/>
            <pc:sldMk cId="8435720" sldId="335"/>
            <ac:graphicFrameMk id="12" creationId="{49F50D90-82C5-23E6-18C2-3E3BF49F5F6F}"/>
          </ac:graphicFrameMkLst>
        </pc:graphicFrameChg>
      </pc:sldChg>
      <pc:sldChg chg="modSp mod ord">
        <pc:chgData name="Vikas Kalra" userId="39f444fc35e72237" providerId="LiveId" clId="{A914AD1B-6954-446E-856C-08B8363A81AB}" dt="2023-08-18T16:58:44.522" v="5807"/>
        <pc:sldMkLst>
          <pc:docMk/>
          <pc:sldMk cId="1012425906" sldId="337"/>
        </pc:sldMkLst>
        <pc:spChg chg="mod">
          <ac:chgData name="Vikas Kalra" userId="39f444fc35e72237" providerId="LiveId" clId="{A914AD1B-6954-446E-856C-08B8363A81AB}" dt="2023-08-18T14:40:31.182" v="4712" actId="20577"/>
          <ac:spMkLst>
            <pc:docMk/>
            <pc:sldMk cId="1012425906" sldId="337"/>
            <ac:spMk id="5" creationId="{23E8B269-8CB8-8D1E-044C-F913A76E98C1}"/>
          </ac:spMkLst>
        </pc:spChg>
      </pc:sldChg>
      <pc:sldChg chg="addSp delSp modSp mod ord">
        <pc:chgData name="Vikas Kalra" userId="39f444fc35e72237" providerId="LiveId" clId="{A914AD1B-6954-446E-856C-08B8363A81AB}" dt="2023-08-18T14:41:07.921" v="4736" actId="20577"/>
        <pc:sldMkLst>
          <pc:docMk/>
          <pc:sldMk cId="780319225" sldId="340"/>
        </pc:sldMkLst>
        <pc:spChg chg="add mod">
          <ac:chgData name="Vikas Kalra" userId="39f444fc35e72237" providerId="LiveId" clId="{A914AD1B-6954-446E-856C-08B8363A81AB}" dt="2023-08-18T14:41:07.921" v="4736" actId="20577"/>
          <ac:spMkLst>
            <pc:docMk/>
            <pc:sldMk cId="780319225" sldId="340"/>
            <ac:spMk id="2" creationId="{95D9316D-2103-5C5C-02B7-E91F07FD412B}"/>
          </ac:spMkLst>
        </pc:spChg>
        <pc:spChg chg="mod">
          <ac:chgData name="Vikas Kalra" userId="39f444fc35e72237" providerId="LiveId" clId="{A914AD1B-6954-446E-856C-08B8363A81AB}" dt="2023-08-18T13:52:56.672" v="3284" actId="122"/>
          <ac:spMkLst>
            <pc:docMk/>
            <pc:sldMk cId="780319225" sldId="340"/>
            <ac:spMk id="3" creationId="{E2AC883E-0AAC-09BF-832E-CA248AC8C5ED}"/>
          </ac:spMkLst>
        </pc:spChg>
        <pc:spChg chg="del">
          <ac:chgData name="Vikas Kalra" userId="39f444fc35e72237" providerId="LiveId" clId="{A914AD1B-6954-446E-856C-08B8363A81AB}" dt="2023-08-18T13:52:47.847" v="3282" actId="478"/>
          <ac:spMkLst>
            <pc:docMk/>
            <pc:sldMk cId="780319225" sldId="340"/>
            <ac:spMk id="5" creationId="{7FBFB332-F9FA-5D2E-0C7C-114FCD0662E7}"/>
          </ac:spMkLst>
        </pc:spChg>
        <pc:picChg chg="del">
          <ac:chgData name="Vikas Kalra" userId="39f444fc35e72237" providerId="LiveId" clId="{A914AD1B-6954-446E-856C-08B8363A81AB}" dt="2023-08-18T13:53:26.224" v="3319" actId="478"/>
          <ac:picMkLst>
            <pc:docMk/>
            <pc:sldMk cId="780319225" sldId="340"/>
            <ac:picMk id="11" creationId="{AB6F835C-E56F-4CF5-2492-7CF84E1F218C}"/>
          </ac:picMkLst>
        </pc:picChg>
      </pc:sldChg>
      <pc:sldChg chg="modSp add mod ord">
        <pc:chgData name="Vikas Kalra" userId="39f444fc35e72237" providerId="LiveId" clId="{A914AD1B-6954-446E-856C-08B8363A81AB}" dt="2023-08-18T08:24:08.655" v="14" actId="20577"/>
        <pc:sldMkLst>
          <pc:docMk/>
          <pc:sldMk cId="3407770682" sldId="341"/>
        </pc:sldMkLst>
        <pc:spChg chg="mod">
          <ac:chgData name="Vikas Kalra" userId="39f444fc35e72237" providerId="LiveId" clId="{A914AD1B-6954-446E-856C-08B8363A81AB}" dt="2023-08-18T08:24:08.655" v="14" actId="20577"/>
          <ac:spMkLst>
            <pc:docMk/>
            <pc:sldMk cId="3407770682" sldId="341"/>
            <ac:spMk id="10" creationId="{5C2DF634-8F80-58E1-1B9E-B6CC58F9BA16}"/>
          </ac:spMkLst>
        </pc:spChg>
      </pc:sldChg>
      <pc:sldChg chg="delSp add del setBg delDesignElem">
        <pc:chgData name="Vikas Kalra" userId="39f444fc35e72237" providerId="LiveId" clId="{A914AD1B-6954-446E-856C-08B8363A81AB}" dt="2023-08-18T08:28:12.484" v="17" actId="47"/>
        <pc:sldMkLst>
          <pc:docMk/>
          <pc:sldMk cId="937394654" sldId="342"/>
        </pc:sldMkLst>
        <pc:spChg chg="del">
          <ac:chgData name="Vikas Kalra" userId="39f444fc35e72237" providerId="LiveId" clId="{A914AD1B-6954-446E-856C-08B8363A81AB}" dt="2023-08-18T08:28:10.120" v="16"/>
          <ac:spMkLst>
            <pc:docMk/>
            <pc:sldMk cId="937394654" sldId="342"/>
            <ac:spMk id="76" creationId="{C4B24C7E-2D5E-4C4E-9CD5-D61F243C9D1B}"/>
          </ac:spMkLst>
        </pc:spChg>
        <pc:spChg chg="del">
          <ac:chgData name="Vikas Kalra" userId="39f444fc35e72237" providerId="LiveId" clId="{A914AD1B-6954-446E-856C-08B8363A81AB}" dt="2023-08-18T08:28:10.120" v="16"/>
          <ac:spMkLst>
            <pc:docMk/>
            <pc:sldMk cId="937394654" sldId="342"/>
            <ac:spMk id="83" creationId="{3C48EA58-53D6-4E4A-9BDB-087D34617836}"/>
          </ac:spMkLst>
        </pc:spChg>
        <pc:grpChg chg="del">
          <ac:chgData name="Vikas Kalra" userId="39f444fc35e72237" providerId="LiveId" clId="{A914AD1B-6954-446E-856C-08B8363A81AB}" dt="2023-08-18T08:28:10.120" v="16"/>
          <ac:grpSpMkLst>
            <pc:docMk/>
            <pc:sldMk cId="937394654" sldId="342"/>
            <ac:grpSpMk id="78" creationId="{99072643-A0EC-42FB-B66A-24C0E6FFDC96}"/>
          </ac:grpSpMkLst>
        </pc:grpChg>
      </pc:sldChg>
      <pc:sldChg chg="addSp delSp modSp add del mod ord">
        <pc:chgData name="Vikas Kalra" userId="39f444fc35e72237" providerId="LiveId" clId="{A914AD1B-6954-446E-856C-08B8363A81AB}" dt="2023-08-18T08:58:34.471" v="354" actId="47"/>
        <pc:sldMkLst>
          <pc:docMk/>
          <pc:sldMk cId="3018212064" sldId="342"/>
        </pc:sldMkLst>
        <pc:spChg chg="add del mod">
          <ac:chgData name="Vikas Kalra" userId="39f444fc35e72237" providerId="LiveId" clId="{A914AD1B-6954-446E-856C-08B8363A81AB}" dt="2023-08-18T08:32:28.535" v="133" actId="478"/>
          <ac:spMkLst>
            <pc:docMk/>
            <pc:sldMk cId="3018212064" sldId="342"/>
            <ac:spMk id="2" creationId="{E2BBCC39-4E2D-5112-D698-99008E331B39}"/>
          </ac:spMkLst>
        </pc:spChg>
        <pc:spChg chg="mod">
          <ac:chgData name="Vikas Kalra" userId="39f444fc35e72237" providerId="LiveId" clId="{A914AD1B-6954-446E-856C-08B8363A81AB}" dt="2023-08-18T08:53:43.407" v="260" actId="27636"/>
          <ac:spMkLst>
            <pc:docMk/>
            <pc:sldMk cId="3018212064" sldId="342"/>
            <ac:spMk id="10" creationId="{5C2DF634-8F80-58E1-1B9E-B6CC58F9BA16}"/>
          </ac:spMkLst>
        </pc:spChg>
      </pc:sldChg>
      <pc:sldChg chg="modSp add del mod">
        <pc:chgData name="Vikas Kalra" userId="39f444fc35e72237" providerId="LiveId" clId="{A914AD1B-6954-446E-856C-08B8363A81AB}" dt="2023-08-18T08:53:37.767" v="258" actId="47"/>
        <pc:sldMkLst>
          <pc:docMk/>
          <pc:sldMk cId="3468988589" sldId="343"/>
        </pc:sldMkLst>
        <pc:spChg chg="mod">
          <ac:chgData name="Vikas Kalra" userId="39f444fc35e72237" providerId="LiveId" clId="{A914AD1B-6954-446E-856C-08B8363A81AB}" dt="2023-08-18T08:50:47.434" v="208" actId="404"/>
          <ac:spMkLst>
            <pc:docMk/>
            <pc:sldMk cId="3468988589" sldId="343"/>
            <ac:spMk id="10" creationId="{5C2DF634-8F80-58E1-1B9E-B6CC58F9BA16}"/>
          </ac:spMkLst>
        </pc:spChg>
      </pc:sldChg>
      <pc:sldChg chg="addSp delSp modSp add del mod ord">
        <pc:chgData name="Vikas Kalra" userId="39f444fc35e72237" providerId="LiveId" clId="{A914AD1B-6954-446E-856C-08B8363A81AB}" dt="2023-08-18T08:59:31.653" v="361" actId="47"/>
        <pc:sldMkLst>
          <pc:docMk/>
          <pc:sldMk cId="1738420460" sldId="344"/>
        </pc:sldMkLst>
        <pc:spChg chg="mod">
          <ac:chgData name="Vikas Kalra" userId="39f444fc35e72237" providerId="LiveId" clId="{A914AD1B-6954-446E-856C-08B8363A81AB}" dt="2023-08-18T08:55:00.901" v="290" actId="1038"/>
          <ac:spMkLst>
            <pc:docMk/>
            <pc:sldMk cId="1738420460" sldId="344"/>
            <ac:spMk id="2" creationId="{00000000-0000-0000-0000-000000000000}"/>
          </ac:spMkLst>
        </pc:spChg>
        <pc:spChg chg="add mod">
          <ac:chgData name="Vikas Kalra" userId="39f444fc35e72237" providerId="LiveId" clId="{A914AD1B-6954-446E-856C-08B8363A81AB}" dt="2023-08-18T08:52:40.815" v="251" actId="1076"/>
          <ac:spMkLst>
            <pc:docMk/>
            <pc:sldMk cId="1738420460" sldId="344"/>
            <ac:spMk id="3" creationId="{9165E720-2B1A-C697-F397-78C5F4882370}"/>
          </ac:spMkLst>
        </pc:spChg>
        <pc:picChg chg="del">
          <ac:chgData name="Vikas Kalra" userId="39f444fc35e72237" providerId="LiveId" clId="{A914AD1B-6954-446E-856C-08B8363A81AB}" dt="2023-08-18T08:51:28.869" v="228" actId="478"/>
          <ac:picMkLst>
            <pc:docMk/>
            <pc:sldMk cId="1738420460" sldId="344"/>
            <ac:picMk id="10" creationId="{00000000-0000-0000-0000-000000000000}"/>
          </ac:picMkLst>
        </pc:picChg>
      </pc:sldChg>
      <pc:sldChg chg="delSp add del setBg delDesignElem">
        <pc:chgData name="Vikas Kalra" userId="39f444fc35e72237" providerId="LiveId" clId="{A914AD1B-6954-446E-856C-08B8363A81AB}" dt="2023-08-18T08:53:36.040" v="257" actId="47"/>
        <pc:sldMkLst>
          <pc:docMk/>
          <pc:sldMk cId="3101234089" sldId="345"/>
        </pc:sldMkLst>
        <pc:spChg chg="del">
          <ac:chgData name="Vikas Kalra" userId="39f444fc35e72237" providerId="LiveId" clId="{A914AD1B-6954-446E-856C-08B8363A81AB}" dt="2023-08-18T08:53:19.297" v="253"/>
          <ac:spMkLst>
            <pc:docMk/>
            <pc:sldMk cId="3101234089" sldId="345"/>
            <ac:spMk id="15" creationId="{47942995-B07F-4636-9A06-C6A104B260A8}"/>
          </ac:spMkLst>
        </pc:spChg>
        <pc:spChg chg="del">
          <ac:chgData name="Vikas Kalra" userId="39f444fc35e72237" providerId="LiveId" clId="{A914AD1B-6954-446E-856C-08B8363A81AB}" dt="2023-08-18T08:53:19.297" v="253"/>
          <ac:spMkLst>
            <pc:docMk/>
            <pc:sldMk cId="3101234089" sldId="345"/>
            <ac:spMk id="22" creationId="{B81933D1-5615-42C7-9C0B-4EB7105CCE2D}"/>
          </ac:spMkLst>
        </pc:spChg>
        <pc:spChg chg="del">
          <ac:chgData name="Vikas Kalra" userId="39f444fc35e72237" providerId="LiveId" clId="{A914AD1B-6954-446E-856C-08B8363A81AB}" dt="2023-08-18T08:53:19.297" v="253"/>
          <ac:spMkLst>
            <pc:docMk/>
            <pc:sldMk cId="3101234089" sldId="345"/>
            <ac:spMk id="24" creationId="{19C9EAEA-39D0-4B0E-A0EB-51E7B26740B1}"/>
          </ac:spMkLst>
        </pc:spChg>
        <pc:grpChg chg="del">
          <ac:chgData name="Vikas Kalra" userId="39f444fc35e72237" providerId="LiveId" clId="{A914AD1B-6954-446E-856C-08B8363A81AB}" dt="2023-08-18T08:53:19.297" v="253"/>
          <ac:grpSpMkLst>
            <pc:docMk/>
            <pc:sldMk cId="3101234089" sldId="345"/>
            <ac:grpSpMk id="17" creationId="{032D8612-31EB-44CF-A1D0-14FD4C705424}"/>
          </ac:grpSpMkLst>
        </pc:grpChg>
      </pc:sldChg>
      <pc:sldChg chg="add">
        <pc:chgData name="Vikas Kalra" userId="39f444fc35e72237" providerId="LiveId" clId="{A914AD1B-6954-446E-856C-08B8363A81AB}" dt="2023-08-18T08:53:32.434" v="256" actId="2890"/>
        <pc:sldMkLst>
          <pc:docMk/>
          <pc:sldMk cId="2001646025" sldId="346"/>
        </pc:sldMkLst>
      </pc:sldChg>
      <pc:sldChg chg="addSp delSp modSp add mod ord">
        <pc:chgData name="Vikas Kalra" userId="39f444fc35e72237" providerId="LiveId" clId="{A914AD1B-6954-446E-856C-08B8363A81AB}" dt="2023-08-18T08:58:54.569" v="356" actId="478"/>
        <pc:sldMkLst>
          <pc:docMk/>
          <pc:sldMk cId="3993965865" sldId="347"/>
        </pc:sldMkLst>
        <pc:spChg chg="add mod">
          <ac:chgData name="Vikas Kalra" userId="39f444fc35e72237" providerId="LiveId" clId="{A914AD1B-6954-446E-856C-08B8363A81AB}" dt="2023-08-18T08:58:21.481" v="352" actId="1076"/>
          <ac:spMkLst>
            <pc:docMk/>
            <pc:sldMk cId="3993965865" sldId="347"/>
            <ac:spMk id="2" creationId="{19289412-EDC1-DCFF-782A-BD5F0DC98E2B}"/>
          </ac:spMkLst>
        </pc:spChg>
        <pc:spChg chg="add del mod">
          <ac:chgData name="Vikas Kalra" userId="39f444fc35e72237" providerId="LiveId" clId="{A914AD1B-6954-446E-856C-08B8363A81AB}" dt="2023-08-18T08:58:54.569" v="356" actId="478"/>
          <ac:spMkLst>
            <pc:docMk/>
            <pc:sldMk cId="3993965865" sldId="347"/>
            <ac:spMk id="3" creationId="{B77728E2-108E-120E-ACF5-980A2E641A53}"/>
          </ac:spMkLst>
        </pc:spChg>
        <pc:spChg chg="del">
          <ac:chgData name="Vikas Kalra" userId="39f444fc35e72237" providerId="LiveId" clId="{A914AD1B-6954-446E-856C-08B8363A81AB}" dt="2023-08-18T08:56:14.863" v="296"/>
          <ac:spMkLst>
            <pc:docMk/>
            <pc:sldMk cId="3993965865" sldId="347"/>
            <ac:spMk id="10" creationId="{5C2DF634-8F80-58E1-1B9E-B6CC58F9BA16}"/>
          </ac:spMkLst>
        </pc:spChg>
      </pc:sldChg>
      <pc:sldChg chg="modSp add mod">
        <pc:chgData name="Vikas Kalra" userId="39f444fc35e72237" providerId="LiveId" clId="{A914AD1B-6954-446E-856C-08B8363A81AB}" dt="2023-08-18T08:59:07.773" v="360" actId="1076"/>
        <pc:sldMkLst>
          <pc:docMk/>
          <pc:sldMk cId="591942126" sldId="348"/>
        </pc:sldMkLst>
        <pc:spChg chg="mod">
          <ac:chgData name="Vikas Kalra" userId="39f444fc35e72237" providerId="LiveId" clId="{A914AD1B-6954-446E-856C-08B8363A81AB}" dt="2023-08-18T08:59:07.773" v="360" actId="1076"/>
          <ac:spMkLst>
            <pc:docMk/>
            <pc:sldMk cId="591942126" sldId="348"/>
            <ac:spMk id="2" creationId="{19289412-EDC1-DCFF-782A-BD5F0DC98E2B}"/>
          </ac:spMkLst>
        </pc:spChg>
      </pc:sldChg>
      <pc:sldChg chg="modSp add mod">
        <pc:chgData name="Vikas Kalra" userId="39f444fc35e72237" providerId="LiveId" clId="{A914AD1B-6954-446E-856C-08B8363A81AB}" dt="2023-08-18T13:32:46.803" v="2606" actId="20577"/>
        <pc:sldMkLst>
          <pc:docMk/>
          <pc:sldMk cId="2146217386" sldId="349"/>
        </pc:sldMkLst>
        <pc:spChg chg="mod">
          <ac:chgData name="Vikas Kalra" userId="39f444fc35e72237" providerId="LiveId" clId="{A914AD1B-6954-446E-856C-08B8363A81AB}" dt="2023-08-18T13:32:46.803" v="2606" actId="20577"/>
          <ac:spMkLst>
            <pc:docMk/>
            <pc:sldMk cId="2146217386" sldId="349"/>
            <ac:spMk id="6" creationId="{E9E2B44D-A4F4-3177-A13D-519876F64829}"/>
          </ac:spMkLst>
        </pc:spChg>
        <pc:spChg chg="mod">
          <ac:chgData name="Vikas Kalra" userId="39f444fc35e72237" providerId="LiveId" clId="{A914AD1B-6954-446E-856C-08B8363A81AB}" dt="2023-08-18T13:17:23.232" v="2299" actId="1035"/>
          <ac:spMkLst>
            <pc:docMk/>
            <pc:sldMk cId="2146217386" sldId="349"/>
            <ac:spMk id="12" creationId="{6E06BF1D-07FB-8F62-958E-0645D80EE94B}"/>
          </ac:spMkLst>
        </pc:spChg>
      </pc:sldChg>
      <pc:sldChg chg="delSp add del setBg delDesignElem">
        <pc:chgData name="Vikas Kalra" userId="39f444fc35e72237" providerId="LiveId" clId="{A914AD1B-6954-446E-856C-08B8363A81AB}" dt="2023-08-18T09:02:45.609" v="366" actId="47"/>
        <pc:sldMkLst>
          <pc:docMk/>
          <pc:sldMk cId="1635182090" sldId="350"/>
        </pc:sldMkLst>
        <pc:spChg chg="del">
          <ac:chgData name="Vikas Kalra" userId="39f444fc35e72237" providerId="LiveId" clId="{A914AD1B-6954-446E-856C-08B8363A81AB}" dt="2023-08-18T09:02:42.767" v="365"/>
          <ac:spMkLst>
            <pc:docMk/>
            <pc:sldMk cId="1635182090" sldId="350"/>
            <ac:spMk id="15" creationId="{47942995-B07F-4636-9A06-C6A104B260A8}"/>
          </ac:spMkLst>
        </pc:spChg>
        <pc:spChg chg="del">
          <ac:chgData name="Vikas Kalra" userId="39f444fc35e72237" providerId="LiveId" clId="{A914AD1B-6954-446E-856C-08B8363A81AB}" dt="2023-08-18T09:02:42.767" v="365"/>
          <ac:spMkLst>
            <pc:docMk/>
            <pc:sldMk cId="1635182090" sldId="350"/>
            <ac:spMk id="22" creationId="{B81933D1-5615-42C7-9C0B-4EB7105CCE2D}"/>
          </ac:spMkLst>
        </pc:spChg>
        <pc:spChg chg="del">
          <ac:chgData name="Vikas Kalra" userId="39f444fc35e72237" providerId="LiveId" clId="{A914AD1B-6954-446E-856C-08B8363A81AB}" dt="2023-08-18T09:02:42.767" v="365"/>
          <ac:spMkLst>
            <pc:docMk/>
            <pc:sldMk cId="1635182090" sldId="350"/>
            <ac:spMk id="24" creationId="{19C9EAEA-39D0-4B0E-A0EB-51E7B26740B1}"/>
          </ac:spMkLst>
        </pc:spChg>
        <pc:grpChg chg="del">
          <ac:chgData name="Vikas Kalra" userId="39f444fc35e72237" providerId="LiveId" clId="{A914AD1B-6954-446E-856C-08B8363A81AB}" dt="2023-08-18T09:02:42.767" v="365"/>
          <ac:grpSpMkLst>
            <pc:docMk/>
            <pc:sldMk cId="1635182090" sldId="350"/>
            <ac:grpSpMk id="17" creationId="{032D8612-31EB-44CF-A1D0-14FD4C705424}"/>
          </ac:grpSpMkLst>
        </pc:grpChg>
      </pc:sldChg>
      <pc:sldChg chg="addSp delSp modSp add mod ord">
        <pc:chgData name="Vikas Kalra" userId="39f444fc35e72237" providerId="LiveId" clId="{A914AD1B-6954-446E-856C-08B8363A81AB}" dt="2023-08-18T09:47:00.236" v="958" actId="1076"/>
        <pc:sldMkLst>
          <pc:docMk/>
          <pc:sldMk cId="2399523527" sldId="350"/>
        </pc:sldMkLst>
        <pc:spChg chg="add mod">
          <ac:chgData name="Vikas Kalra" userId="39f444fc35e72237" providerId="LiveId" clId="{A914AD1B-6954-446E-856C-08B8363A81AB}" dt="2023-08-18T09:03:10.839" v="393" actId="20577"/>
          <ac:spMkLst>
            <pc:docMk/>
            <pc:sldMk cId="2399523527" sldId="350"/>
            <ac:spMk id="2" creationId="{E7892476-5C9E-80B7-87A1-AD2DC22D2156}"/>
          </ac:spMkLst>
        </pc:spChg>
        <pc:spChg chg="mod">
          <ac:chgData name="Vikas Kalra" userId="39f444fc35e72237" providerId="LiveId" clId="{A914AD1B-6954-446E-856C-08B8363A81AB}" dt="2023-08-18T09:47:00.236" v="958" actId="1076"/>
          <ac:spMkLst>
            <pc:docMk/>
            <pc:sldMk cId="2399523527" sldId="350"/>
            <ac:spMk id="6" creationId="{E9E2B44D-A4F4-3177-A13D-519876F64829}"/>
          </ac:spMkLst>
        </pc:spChg>
        <pc:picChg chg="del">
          <ac:chgData name="Vikas Kalra" userId="39f444fc35e72237" providerId="LiveId" clId="{A914AD1B-6954-446E-856C-08B8363A81AB}" dt="2023-08-18T09:02:54.982" v="368" actId="478"/>
          <ac:picMkLst>
            <pc:docMk/>
            <pc:sldMk cId="2399523527" sldId="350"/>
            <ac:picMk id="14" creationId="{2A172F57-BE19-3BF7-D116-5A5DA30D3F2B}"/>
          </ac:picMkLst>
        </pc:picChg>
      </pc:sldChg>
      <pc:sldChg chg="addSp delSp add del setBg delDesignElem">
        <pc:chgData name="Vikas Kalra" userId="39f444fc35e72237" providerId="LiveId" clId="{A914AD1B-6954-446E-856C-08B8363A81AB}" dt="2023-08-18T09:06:18.092" v="440"/>
        <pc:sldMkLst>
          <pc:docMk/>
          <pc:sldMk cId="16843203" sldId="351"/>
        </pc:sldMkLst>
        <pc:spChg chg="add del">
          <ac:chgData name="Vikas Kalra" userId="39f444fc35e72237" providerId="LiveId" clId="{A914AD1B-6954-446E-856C-08B8363A81AB}" dt="2023-08-18T09:06:18.092" v="440"/>
          <ac:spMkLst>
            <pc:docMk/>
            <pc:sldMk cId="16843203" sldId="351"/>
            <ac:spMk id="15" creationId="{47942995-B07F-4636-9A06-C6A104B260A8}"/>
          </ac:spMkLst>
        </pc:spChg>
        <pc:spChg chg="add del">
          <ac:chgData name="Vikas Kalra" userId="39f444fc35e72237" providerId="LiveId" clId="{A914AD1B-6954-446E-856C-08B8363A81AB}" dt="2023-08-18T09:06:18.092" v="440"/>
          <ac:spMkLst>
            <pc:docMk/>
            <pc:sldMk cId="16843203" sldId="351"/>
            <ac:spMk id="22" creationId="{B81933D1-5615-42C7-9C0B-4EB7105CCE2D}"/>
          </ac:spMkLst>
        </pc:spChg>
        <pc:spChg chg="add del">
          <ac:chgData name="Vikas Kalra" userId="39f444fc35e72237" providerId="LiveId" clId="{A914AD1B-6954-446E-856C-08B8363A81AB}" dt="2023-08-18T09:06:18.092" v="440"/>
          <ac:spMkLst>
            <pc:docMk/>
            <pc:sldMk cId="16843203" sldId="351"/>
            <ac:spMk id="24" creationId="{19C9EAEA-39D0-4B0E-A0EB-51E7B26740B1}"/>
          </ac:spMkLst>
        </pc:spChg>
        <pc:grpChg chg="add del">
          <ac:chgData name="Vikas Kalra" userId="39f444fc35e72237" providerId="LiveId" clId="{A914AD1B-6954-446E-856C-08B8363A81AB}" dt="2023-08-18T09:06:18.092" v="440"/>
          <ac:grpSpMkLst>
            <pc:docMk/>
            <pc:sldMk cId="16843203" sldId="351"/>
            <ac:grpSpMk id="17" creationId="{032D8612-31EB-44CF-A1D0-14FD4C705424}"/>
          </ac:grpSpMkLst>
        </pc:grpChg>
      </pc:sldChg>
      <pc:sldChg chg="add del">
        <pc:chgData name="Vikas Kalra" userId="39f444fc35e72237" providerId="LiveId" clId="{A914AD1B-6954-446E-856C-08B8363A81AB}" dt="2023-08-18T09:05:35.523" v="435" actId="47"/>
        <pc:sldMkLst>
          <pc:docMk/>
          <pc:sldMk cId="674351960" sldId="351"/>
        </pc:sldMkLst>
      </pc:sldChg>
      <pc:sldChg chg="add">
        <pc:chgData name="Vikas Kalra" userId="39f444fc35e72237" providerId="LiveId" clId="{A914AD1B-6954-446E-856C-08B8363A81AB}" dt="2023-08-18T09:08:11.790" v="446" actId="2890"/>
        <pc:sldMkLst>
          <pc:docMk/>
          <pc:sldMk cId="1896414903" sldId="351"/>
        </pc:sldMkLst>
      </pc:sldChg>
      <pc:sldChg chg="add del">
        <pc:chgData name="Vikas Kalra" userId="39f444fc35e72237" providerId="LiveId" clId="{A914AD1B-6954-446E-856C-08B8363A81AB}" dt="2023-08-18T09:06:37.142" v="442" actId="2890"/>
        <pc:sldMkLst>
          <pc:docMk/>
          <pc:sldMk cId="2750242538" sldId="351"/>
        </pc:sldMkLst>
      </pc:sldChg>
      <pc:sldChg chg="delSp add del setBg delDesignElem">
        <pc:chgData name="Vikas Kalra" userId="39f444fc35e72237" providerId="LiveId" clId="{A914AD1B-6954-446E-856C-08B8363A81AB}" dt="2023-08-18T09:09:08.637" v="452" actId="47"/>
        <pc:sldMkLst>
          <pc:docMk/>
          <pc:sldMk cId="1149679442" sldId="352"/>
        </pc:sldMkLst>
        <pc:spChg chg="del">
          <ac:chgData name="Vikas Kalra" userId="39f444fc35e72237" providerId="LiveId" clId="{A914AD1B-6954-446E-856C-08B8363A81AB}" dt="2023-08-18T09:09:03.463" v="451"/>
          <ac:spMkLst>
            <pc:docMk/>
            <pc:sldMk cId="1149679442" sldId="352"/>
            <ac:spMk id="15" creationId="{47942995-B07F-4636-9A06-C6A104B260A8}"/>
          </ac:spMkLst>
        </pc:spChg>
        <pc:spChg chg="del">
          <ac:chgData name="Vikas Kalra" userId="39f444fc35e72237" providerId="LiveId" clId="{A914AD1B-6954-446E-856C-08B8363A81AB}" dt="2023-08-18T09:09:03.463" v="451"/>
          <ac:spMkLst>
            <pc:docMk/>
            <pc:sldMk cId="1149679442" sldId="352"/>
            <ac:spMk id="22" creationId="{B81933D1-5615-42C7-9C0B-4EB7105CCE2D}"/>
          </ac:spMkLst>
        </pc:spChg>
        <pc:spChg chg="del">
          <ac:chgData name="Vikas Kalra" userId="39f444fc35e72237" providerId="LiveId" clId="{A914AD1B-6954-446E-856C-08B8363A81AB}" dt="2023-08-18T09:09:03.463" v="451"/>
          <ac:spMkLst>
            <pc:docMk/>
            <pc:sldMk cId="1149679442" sldId="352"/>
            <ac:spMk id="24" creationId="{19C9EAEA-39D0-4B0E-A0EB-51E7B26740B1}"/>
          </ac:spMkLst>
        </pc:spChg>
        <pc:grpChg chg="del">
          <ac:chgData name="Vikas Kalra" userId="39f444fc35e72237" providerId="LiveId" clId="{A914AD1B-6954-446E-856C-08B8363A81AB}" dt="2023-08-18T09:09:03.463" v="451"/>
          <ac:grpSpMkLst>
            <pc:docMk/>
            <pc:sldMk cId="1149679442" sldId="352"/>
            <ac:grpSpMk id="17" creationId="{032D8612-31EB-44CF-A1D0-14FD4C705424}"/>
          </ac:grpSpMkLst>
        </pc:grpChg>
      </pc:sldChg>
      <pc:sldChg chg="modSp add mod">
        <pc:chgData name="Vikas Kalra" userId="39f444fc35e72237" providerId="LiveId" clId="{A914AD1B-6954-446E-856C-08B8363A81AB}" dt="2023-08-18T13:13:16.813" v="2018" actId="20577"/>
        <pc:sldMkLst>
          <pc:docMk/>
          <pc:sldMk cId="3836669580" sldId="352"/>
        </pc:sldMkLst>
        <pc:spChg chg="mod">
          <ac:chgData name="Vikas Kalra" userId="39f444fc35e72237" providerId="LiveId" clId="{A914AD1B-6954-446E-856C-08B8363A81AB}" dt="2023-08-18T13:13:10.323" v="2011" actId="1076"/>
          <ac:spMkLst>
            <pc:docMk/>
            <pc:sldMk cId="3836669580" sldId="352"/>
            <ac:spMk id="2" creationId="{00000000-0000-0000-0000-000000000000}"/>
          </ac:spMkLst>
        </pc:spChg>
        <pc:spChg chg="mod">
          <ac:chgData name="Vikas Kalra" userId="39f444fc35e72237" providerId="LiveId" clId="{A914AD1B-6954-446E-856C-08B8363A81AB}" dt="2023-08-18T13:13:16.813" v="2018" actId="20577"/>
          <ac:spMkLst>
            <pc:docMk/>
            <pc:sldMk cId="3836669580" sldId="352"/>
            <ac:spMk id="3" creationId="{9165E720-2B1A-C697-F397-78C5F4882370}"/>
          </ac:spMkLst>
        </pc:spChg>
      </pc:sldChg>
      <pc:sldChg chg="addSp delSp add del setBg delDesignElem">
        <pc:chgData name="Vikas Kalra" userId="39f444fc35e72237" providerId="LiveId" clId="{A914AD1B-6954-446E-856C-08B8363A81AB}" dt="2023-08-18T09:44:38.141" v="814"/>
        <pc:sldMkLst>
          <pc:docMk/>
          <pc:sldMk cId="56178577" sldId="353"/>
        </pc:sldMkLst>
        <pc:spChg chg="add del">
          <ac:chgData name="Vikas Kalra" userId="39f444fc35e72237" providerId="LiveId" clId="{A914AD1B-6954-446E-856C-08B8363A81AB}" dt="2023-08-18T09:44:38.141" v="814"/>
          <ac:spMkLst>
            <pc:docMk/>
            <pc:sldMk cId="56178577" sldId="353"/>
            <ac:spMk id="15" creationId="{47942995-B07F-4636-9A06-C6A104B260A8}"/>
          </ac:spMkLst>
        </pc:spChg>
        <pc:spChg chg="add del">
          <ac:chgData name="Vikas Kalra" userId="39f444fc35e72237" providerId="LiveId" clId="{A914AD1B-6954-446E-856C-08B8363A81AB}" dt="2023-08-18T09:44:38.141" v="814"/>
          <ac:spMkLst>
            <pc:docMk/>
            <pc:sldMk cId="56178577" sldId="353"/>
            <ac:spMk id="22" creationId="{B81933D1-5615-42C7-9C0B-4EB7105CCE2D}"/>
          </ac:spMkLst>
        </pc:spChg>
        <pc:spChg chg="add del">
          <ac:chgData name="Vikas Kalra" userId="39f444fc35e72237" providerId="LiveId" clId="{A914AD1B-6954-446E-856C-08B8363A81AB}" dt="2023-08-18T09:44:38.141" v="814"/>
          <ac:spMkLst>
            <pc:docMk/>
            <pc:sldMk cId="56178577" sldId="353"/>
            <ac:spMk id="24" creationId="{19C9EAEA-39D0-4B0E-A0EB-51E7B26740B1}"/>
          </ac:spMkLst>
        </pc:spChg>
        <pc:grpChg chg="add del">
          <ac:chgData name="Vikas Kalra" userId="39f444fc35e72237" providerId="LiveId" clId="{A914AD1B-6954-446E-856C-08B8363A81AB}" dt="2023-08-18T09:44:38.141" v="814"/>
          <ac:grpSpMkLst>
            <pc:docMk/>
            <pc:sldMk cId="56178577" sldId="353"/>
            <ac:grpSpMk id="17" creationId="{032D8612-31EB-44CF-A1D0-14FD4C705424}"/>
          </ac:grpSpMkLst>
        </pc:grpChg>
      </pc:sldChg>
      <pc:sldChg chg="modSp add mod">
        <pc:chgData name="Vikas Kalra" userId="39f444fc35e72237" providerId="LiveId" clId="{A914AD1B-6954-446E-856C-08B8363A81AB}" dt="2023-08-18T09:46:04.974" v="938" actId="1076"/>
        <pc:sldMkLst>
          <pc:docMk/>
          <pc:sldMk cId="3018430266" sldId="353"/>
        </pc:sldMkLst>
        <pc:spChg chg="mod">
          <ac:chgData name="Vikas Kalra" userId="39f444fc35e72237" providerId="LiveId" clId="{A914AD1B-6954-446E-856C-08B8363A81AB}" dt="2023-08-18T09:45:45.289" v="936" actId="1035"/>
          <ac:spMkLst>
            <pc:docMk/>
            <pc:sldMk cId="3018430266" sldId="353"/>
            <ac:spMk id="2" creationId="{00000000-0000-0000-0000-000000000000}"/>
          </ac:spMkLst>
        </pc:spChg>
        <pc:spChg chg="mod">
          <ac:chgData name="Vikas Kalra" userId="39f444fc35e72237" providerId="LiveId" clId="{A914AD1B-6954-446E-856C-08B8363A81AB}" dt="2023-08-18T09:46:04.974" v="938" actId="1076"/>
          <ac:spMkLst>
            <pc:docMk/>
            <pc:sldMk cId="3018430266" sldId="353"/>
            <ac:spMk id="3" creationId="{9165E720-2B1A-C697-F397-78C5F4882370}"/>
          </ac:spMkLst>
        </pc:spChg>
      </pc:sldChg>
      <pc:sldChg chg="modSp add mod ord">
        <pc:chgData name="Vikas Kalra" userId="39f444fc35e72237" providerId="LiveId" clId="{A914AD1B-6954-446E-856C-08B8363A81AB}" dt="2023-08-18T11:00:58.711" v="1280" actId="20577"/>
        <pc:sldMkLst>
          <pc:docMk/>
          <pc:sldMk cId="3266967253" sldId="354"/>
        </pc:sldMkLst>
        <pc:spChg chg="mod">
          <ac:chgData name="Vikas Kalra" userId="39f444fc35e72237" providerId="LiveId" clId="{A914AD1B-6954-446E-856C-08B8363A81AB}" dt="2023-08-18T10:58:53.142" v="984" actId="20577"/>
          <ac:spMkLst>
            <pc:docMk/>
            <pc:sldMk cId="3266967253" sldId="354"/>
            <ac:spMk id="2" creationId="{E7892476-5C9E-80B7-87A1-AD2DC22D2156}"/>
          </ac:spMkLst>
        </pc:spChg>
        <pc:spChg chg="mod">
          <ac:chgData name="Vikas Kalra" userId="39f444fc35e72237" providerId="LiveId" clId="{A914AD1B-6954-446E-856C-08B8363A81AB}" dt="2023-08-18T11:00:58.711" v="1280" actId="20577"/>
          <ac:spMkLst>
            <pc:docMk/>
            <pc:sldMk cId="3266967253" sldId="354"/>
            <ac:spMk id="6" creationId="{E9E2B44D-A4F4-3177-A13D-519876F64829}"/>
          </ac:spMkLst>
        </pc:spChg>
      </pc:sldChg>
      <pc:sldChg chg="add ord">
        <pc:chgData name="Vikas Kalra" userId="39f444fc35e72237" providerId="LiveId" clId="{A914AD1B-6954-446E-856C-08B8363A81AB}" dt="2023-08-18T12:50:09.335" v="1301"/>
        <pc:sldMkLst>
          <pc:docMk/>
          <pc:sldMk cId="230180780" sldId="355"/>
        </pc:sldMkLst>
      </pc:sldChg>
      <pc:sldChg chg="modSp add mod ord replId">
        <pc:chgData name="Vikas Kalra" userId="39f444fc35e72237" providerId="LiveId" clId="{A914AD1B-6954-446E-856C-08B8363A81AB}" dt="2023-08-18T12:50:54.226" v="1334" actId="20577"/>
        <pc:sldMkLst>
          <pc:docMk/>
          <pc:sldMk cId="2033731487" sldId="356"/>
        </pc:sldMkLst>
        <pc:spChg chg="mod">
          <ac:chgData name="Vikas Kalra" userId="39f444fc35e72237" providerId="LiveId" clId="{A914AD1B-6954-446E-856C-08B8363A81AB}" dt="2023-08-18T12:50:54.226" v="1334" actId="20577"/>
          <ac:spMkLst>
            <pc:docMk/>
            <pc:sldMk cId="2033731487" sldId="356"/>
            <ac:spMk id="2" creationId="{19289412-EDC1-DCFF-782A-BD5F0DC98E2B}"/>
          </ac:spMkLst>
        </pc:spChg>
        <pc:spChg chg="mod">
          <ac:chgData name="Vikas Kalra" userId="39f444fc35e72237" providerId="LiveId" clId="{A914AD1B-6954-446E-856C-08B8363A81AB}" dt="2023-08-18T12:50:36.187" v="1330" actId="20577"/>
          <ac:spMkLst>
            <pc:docMk/>
            <pc:sldMk cId="2033731487" sldId="356"/>
            <ac:spMk id="3" creationId="{B77728E2-108E-120E-ACF5-980A2E641A53}"/>
          </ac:spMkLst>
        </pc:spChg>
      </pc:sldChg>
      <pc:sldChg chg="modSp add mod ord replId">
        <pc:chgData name="Vikas Kalra" userId="39f444fc35e72237" providerId="LiveId" clId="{A914AD1B-6954-446E-856C-08B8363A81AB}" dt="2023-08-18T13:28:53.709" v="2570" actId="1076"/>
        <pc:sldMkLst>
          <pc:docMk/>
          <pc:sldMk cId="679664932" sldId="357"/>
        </pc:sldMkLst>
        <pc:spChg chg="mod">
          <ac:chgData name="Vikas Kalra" userId="39f444fc35e72237" providerId="LiveId" clId="{A914AD1B-6954-446E-856C-08B8363A81AB}" dt="2023-08-18T13:28:53.709" v="2570" actId="1076"/>
          <ac:spMkLst>
            <pc:docMk/>
            <pc:sldMk cId="679664932" sldId="357"/>
            <ac:spMk id="2" creationId="{00000000-0000-0000-0000-000000000000}"/>
          </ac:spMkLst>
        </pc:spChg>
      </pc:sldChg>
      <pc:sldChg chg="modSp add mod ord">
        <pc:chgData name="Vikas Kalra" userId="39f444fc35e72237" providerId="LiveId" clId="{A914AD1B-6954-446E-856C-08B8363A81AB}" dt="2023-08-18T12:56:04.106" v="1553" actId="1076"/>
        <pc:sldMkLst>
          <pc:docMk/>
          <pc:sldMk cId="168984615" sldId="358"/>
        </pc:sldMkLst>
        <pc:spChg chg="mod">
          <ac:chgData name="Vikas Kalra" userId="39f444fc35e72237" providerId="LiveId" clId="{A914AD1B-6954-446E-856C-08B8363A81AB}" dt="2023-08-18T12:56:04.106" v="1553" actId="1076"/>
          <ac:spMkLst>
            <pc:docMk/>
            <pc:sldMk cId="168984615" sldId="358"/>
            <ac:spMk id="2" creationId="{00000000-0000-0000-0000-000000000000}"/>
          </ac:spMkLst>
        </pc:spChg>
        <pc:spChg chg="mod">
          <ac:chgData name="Vikas Kalra" userId="39f444fc35e72237" providerId="LiveId" clId="{A914AD1B-6954-446E-856C-08B8363A81AB}" dt="2023-08-18T12:55:24.371" v="1534" actId="20577"/>
          <ac:spMkLst>
            <pc:docMk/>
            <pc:sldMk cId="168984615" sldId="358"/>
            <ac:spMk id="3" creationId="{39EE39B3-C66C-FC10-0F16-60152349FB46}"/>
          </ac:spMkLst>
        </pc:spChg>
      </pc:sldChg>
      <pc:sldChg chg="addSp delSp modSp add mod ord">
        <pc:chgData name="Vikas Kalra" userId="39f444fc35e72237" providerId="LiveId" clId="{A914AD1B-6954-446E-856C-08B8363A81AB}" dt="2023-08-18T13:22:29.247" v="2509"/>
        <pc:sldMkLst>
          <pc:docMk/>
          <pc:sldMk cId="158298039" sldId="359"/>
        </pc:sldMkLst>
        <pc:spChg chg="add mod">
          <ac:chgData name="Vikas Kalra" userId="39f444fc35e72237" providerId="LiveId" clId="{A914AD1B-6954-446E-856C-08B8363A81AB}" dt="2023-08-18T13:11:33.069" v="1883" actId="20577"/>
          <ac:spMkLst>
            <pc:docMk/>
            <pc:sldMk cId="158298039" sldId="359"/>
            <ac:spMk id="3" creationId="{A583E49B-6610-D942-E1D1-B2EF4FA61946}"/>
          </ac:spMkLst>
        </pc:spChg>
        <pc:spChg chg="add mod">
          <ac:chgData name="Vikas Kalra" userId="39f444fc35e72237" providerId="LiveId" clId="{A914AD1B-6954-446E-856C-08B8363A81AB}" dt="2023-08-18T13:03:31.743" v="1775" actId="1035"/>
          <ac:spMkLst>
            <pc:docMk/>
            <pc:sldMk cId="158298039" sldId="359"/>
            <ac:spMk id="4" creationId="{38C3BC36-1A1E-3AA8-E4E4-1249D341EABF}"/>
          </ac:spMkLst>
        </pc:spChg>
        <pc:spChg chg="del">
          <ac:chgData name="Vikas Kalra" userId="39f444fc35e72237" providerId="LiveId" clId="{A914AD1B-6954-446E-856C-08B8363A81AB}" dt="2023-08-18T13:01:50.801" v="1703" actId="478"/>
          <ac:spMkLst>
            <pc:docMk/>
            <pc:sldMk cId="158298039" sldId="359"/>
            <ac:spMk id="10" creationId="{5C2DF634-8F80-58E1-1B9E-B6CC58F9BA16}"/>
          </ac:spMkLst>
        </pc:spChg>
        <pc:graphicFrameChg chg="add mod">
          <ac:chgData name="Vikas Kalra" userId="39f444fc35e72237" providerId="LiveId" clId="{A914AD1B-6954-446E-856C-08B8363A81AB}" dt="2023-08-18T13:22:29.247" v="2509"/>
          <ac:graphicFrameMkLst>
            <pc:docMk/>
            <pc:sldMk cId="158298039" sldId="359"/>
            <ac:graphicFrameMk id="2" creationId="{F3A3CFD6-0FDA-9C84-8294-1CD4FAE2C9CD}"/>
          </ac:graphicFrameMkLst>
        </pc:graphicFrameChg>
      </pc:sldChg>
      <pc:sldChg chg="delSp add del ord">
        <pc:chgData name="Vikas Kalra" userId="39f444fc35e72237" providerId="LiveId" clId="{A914AD1B-6954-446E-856C-08B8363A81AB}" dt="2023-08-18T13:05:17.400" v="1783" actId="47"/>
        <pc:sldMkLst>
          <pc:docMk/>
          <pc:sldMk cId="821181354" sldId="360"/>
        </pc:sldMkLst>
        <pc:picChg chg="del">
          <ac:chgData name="Vikas Kalra" userId="39f444fc35e72237" providerId="LiveId" clId="{A914AD1B-6954-446E-856C-08B8363A81AB}" dt="2023-08-18T13:05:07.340" v="1782" actId="478"/>
          <ac:picMkLst>
            <pc:docMk/>
            <pc:sldMk cId="821181354" sldId="360"/>
            <ac:picMk id="3" creationId="{47CCB0D1-BA63-31FC-8229-6F9F87378F17}"/>
          </ac:picMkLst>
        </pc:picChg>
      </pc:sldChg>
      <pc:sldChg chg="addSp delSp modSp add mod ord">
        <pc:chgData name="Vikas Kalra" userId="39f444fc35e72237" providerId="LiveId" clId="{A914AD1B-6954-446E-856C-08B8363A81AB}" dt="2023-08-18T13:12:42.343" v="2010" actId="20577"/>
        <pc:sldMkLst>
          <pc:docMk/>
          <pc:sldMk cId="2348388106" sldId="360"/>
        </pc:sldMkLst>
        <pc:spChg chg="del">
          <ac:chgData name="Vikas Kalra" userId="39f444fc35e72237" providerId="LiveId" clId="{A914AD1B-6954-446E-856C-08B8363A81AB}" dt="2023-08-18T13:07:32.210" v="1787" actId="478"/>
          <ac:spMkLst>
            <pc:docMk/>
            <pc:sldMk cId="2348388106" sldId="360"/>
            <ac:spMk id="3" creationId="{34A215C4-2085-4B8A-D23A-418626FD5F3D}"/>
          </ac:spMkLst>
        </pc:spChg>
        <pc:spChg chg="add del mod">
          <ac:chgData name="Vikas Kalra" userId="39f444fc35e72237" providerId="LiveId" clId="{A914AD1B-6954-446E-856C-08B8363A81AB}" dt="2023-08-18T13:07:42.309" v="1788" actId="478"/>
          <ac:spMkLst>
            <pc:docMk/>
            <pc:sldMk cId="2348388106" sldId="360"/>
            <ac:spMk id="4" creationId="{FD0CEAED-8ACB-48A6-CA89-C35FC0CC6052}"/>
          </ac:spMkLst>
        </pc:spChg>
        <pc:spChg chg="del">
          <ac:chgData name="Vikas Kalra" userId="39f444fc35e72237" providerId="LiveId" clId="{A914AD1B-6954-446E-856C-08B8363A81AB}" dt="2023-08-18T13:09:37.209" v="1837" actId="478"/>
          <ac:spMkLst>
            <pc:docMk/>
            <pc:sldMk cId="2348388106" sldId="360"/>
            <ac:spMk id="5" creationId="{5ED555FB-6C61-C148-BA2B-23242397A327}"/>
          </ac:spMkLst>
        </pc:spChg>
        <pc:spChg chg="add mod">
          <ac:chgData name="Vikas Kalra" userId="39f444fc35e72237" providerId="LiveId" clId="{A914AD1B-6954-446E-856C-08B8363A81AB}" dt="2023-08-18T13:12:42.343" v="2010" actId="20577"/>
          <ac:spMkLst>
            <pc:docMk/>
            <pc:sldMk cId="2348388106" sldId="360"/>
            <ac:spMk id="6" creationId="{8775646D-91BC-FF41-CEC2-D7013902726A}"/>
          </ac:spMkLst>
        </pc:spChg>
        <pc:spChg chg="add mod">
          <ac:chgData name="Vikas Kalra" userId="39f444fc35e72237" providerId="LiveId" clId="{A914AD1B-6954-446E-856C-08B8363A81AB}" dt="2023-08-18T13:09:58.856" v="1841" actId="1076"/>
          <ac:spMkLst>
            <pc:docMk/>
            <pc:sldMk cId="2348388106" sldId="360"/>
            <ac:spMk id="7" creationId="{8385104E-C4D9-E345-99FA-A376A1C6BC91}"/>
          </ac:spMkLst>
        </pc:spChg>
        <pc:picChg chg="add mod">
          <ac:chgData name="Vikas Kalra" userId="39f444fc35e72237" providerId="LiveId" clId="{A914AD1B-6954-446E-856C-08B8363A81AB}" dt="2023-08-18T13:10:21.060" v="1845" actId="1076"/>
          <ac:picMkLst>
            <pc:docMk/>
            <pc:sldMk cId="2348388106" sldId="360"/>
            <ac:picMk id="8" creationId="{7C38DAF9-1CC6-739B-1489-C6E23A84C731}"/>
          </ac:picMkLst>
        </pc:picChg>
        <pc:picChg chg="del">
          <ac:chgData name="Vikas Kalra" userId="39f444fc35e72237" providerId="LiveId" clId="{A914AD1B-6954-446E-856C-08B8363A81AB}" dt="2023-08-18T13:07:43.784" v="1789" actId="478"/>
          <ac:picMkLst>
            <pc:docMk/>
            <pc:sldMk cId="2348388106" sldId="360"/>
            <ac:picMk id="9" creationId="{328C0383-2DB3-21CE-223D-752922CB0E2F}"/>
          </ac:picMkLst>
        </pc:picChg>
      </pc:sldChg>
      <pc:sldChg chg="add del">
        <pc:chgData name="Vikas Kalra" userId="39f444fc35e72237" providerId="LiveId" clId="{A914AD1B-6954-446E-856C-08B8363A81AB}" dt="2023-08-18T13:04:17.858" v="1778" actId="2890"/>
        <pc:sldMkLst>
          <pc:docMk/>
          <pc:sldMk cId="3873122452" sldId="360"/>
        </pc:sldMkLst>
      </pc:sldChg>
      <pc:sldChg chg="addSp delSp add del setBg delDesignElem">
        <pc:chgData name="Vikas Kalra" userId="39f444fc35e72237" providerId="LiveId" clId="{A914AD1B-6954-446E-856C-08B8363A81AB}" dt="2023-08-18T13:18:05.464" v="2302"/>
        <pc:sldMkLst>
          <pc:docMk/>
          <pc:sldMk cId="2875639484" sldId="361"/>
        </pc:sldMkLst>
        <pc:spChg chg="add del">
          <ac:chgData name="Vikas Kalra" userId="39f444fc35e72237" providerId="LiveId" clId="{A914AD1B-6954-446E-856C-08B8363A81AB}" dt="2023-08-18T13:18:05.464" v="2302"/>
          <ac:spMkLst>
            <pc:docMk/>
            <pc:sldMk cId="2875639484" sldId="361"/>
            <ac:spMk id="15" creationId="{47942995-B07F-4636-9A06-C6A104B260A8}"/>
          </ac:spMkLst>
        </pc:spChg>
        <pc:spChg chg="add del">
          <ac:chgData name="Vikas Kalra" userId="39f444fc35e72237" providerId="LiveId" clId="{A914AD1B-6954-446E-856C-08B8363A81AB}" dt="2023-08-18T13:18:05.464" v="2302"/>
          <ac:spMkLst>
            <pc:docMk/>
            <pc:sldMk cId="2875639484" sldId="361"/>
            <ac:spMk id="22" creationId="{B81933D1-5615-42C7-9C0B-4EB7105CCE2D}"/>
          </ac:spMkLst>
        </pc:spChg>
        <pc:spChg chg="add del">
          <ac:chgData name="Vikas Kalra" userId="39f444fc35e72237" providerId="LiveId" clId="{A914AD1B-6954-446E-856C-08B8363A81AB}" dt="2023-08-18T13:18:05.464" v="2302"/>
          <ac:spMkLst>
            <pc:docMk/>
            <pc:sldMk cId="2875639484" sldId="361"/>
            <ac:spMk id="24" creationId="{19C9EAEA-39D0-4B0E-A0EB-51E7B26740B1}"/>
          </ac:spMkLst>
        </pc:spChg>
        <pc:grpChg chg="add del">
          <ac:chgData name="Vikas Kalra" userId="39f444fc35e72237" providerId="LiveId" clId="{A914AD1B-6954-446E-856C-08B8363A81AB}" dt="2023-08-18T13:18:05.464" v="2302"/>
          <ac:grpSpMkLst>
            <pc:docMk/>
            <pc:sldMk cId="2875639484" sldId="361"/>
            <ac:grpSpMk id="17" creationId="{032D8612-31EB-44CF-A1D0-14FD4C705424}"/>
          </ac:grpSpMkLst>
        </pc:grpChg>
      </pc:sldChg>
      <pc:sldChg chg="add">
        <pc:chgData name="Vikas Kalra" userId="39f444fc35e72237" providerId="LiveId" clId="{A914AD1B-6954-446E-856C-08B8363A81AB}" dt="2023-08-18T13:18:16.026" v="2303" actId="2890"/>
        <pc:sldMkLst>
          <pc:docMk/>
          <pc:sldMk cId="3986642292" sldId="361"/>
        </pc:sldMkLst>
      </pc:sldChg>
      <pc:sldChg chg="modSp add mod ord">
        <pc:chgData name="Vikas Kalra" userId="39f444fc35e72237" providerId="LiveId" clId="{A914AD1B-6954-446E-856C-08B8363A81AB}" dt="2023-08-18T13:38:13.642" v="2770" actId="20577"/>
        <pc:sldMkLst>
          <pc:docMk/>
          <pc:sldMk cId="1322957601" sldId="362"/>
        </pc:sldMkLst>
        <pc:spChg chg="mod">
          <ac:chgData name="Vikas Kalra" userId="39f444fc35e72237" providerId="LiveId" clId="{A914AD1B-6954-446E-856C-08B8363A81AB}" dt="2023-08-18T13:38:13.642" v="2770" actId="20577"/>
          <ac:spMkLst>
            <pc:docMk/>
            <pc:sldMk cId="1322957601" sldId="362"/>
            <ac:spMk id="2" creationId="{E7892476-5C9E-80B7-87A1-AD2DC22D2156}"/>
          </ac:spMkLst>
        </pc:spChg>
      </pc:sldChg>
      <pc:sldChg chg="addSp delSp modSp add mod ord">
        <pc:chgData name="Vikas Kalra" userId="39f444fc35e72237" providerId="LiveId" clId="{A914AD1B-6954-446E-856C-08B8363A81AB}" dt="2023-08-18T13:31:32.047" v="2601" actId="27636"/>
        <pc:sldMkLst>
          <pc:docMk/>
          <pc:sldMk cId="2418826795" sldId="363"/>
        </pc:sldMkLst>
        <pc:spChg chg="mod">
          <ac:chgData name="Vikas Kalra" userId="39f444fc35e72237" providerId="LiveId" clId="{A914AD1B-6954-446E-856C-08B8363A81AB}" dt="2023-08-18T13:31:32.047" v="2601" actId="27636"/>
          <ac:spMkLst>
            <pc:docMk/>
            <pc:sldMk cId="2418826795" sldId="363"/>
            <ac:spMk id="6" creationId="{E9E2B44D-A4F4-3177-A13D-519876F64829}"/>
          </ac:spMkLst>
        </pc:spChg>
        <pc:picChg chg="add mod">
          <ac:chgData name="Vikas Kalra" userId="39f444fc35e72237" providerId="LiveId" clId="{A914AD1B-6954-446E-856C-08B8363A81AB}" dt="2023-08-18T13:31:21.866" v="2581" actId="1076"/>
          <ac:picMkLst>
            <pc:docMk/>
            <pc:sldMk cId="2418826795" sldId="363"/>
            <ac:picMk id="2" creationId="{B55F5308-6456-4A26-29B6-35B08611D972}"/>
          </ac:picMkLst>
        </pc:picChg>
        <pc:picChg chg="del">
          <ac:chgData name="Vikas Kalra" userId="39f444fc35e72237" providerId="LiveId" clId="{A914AD1B-6954-446E-856C-08B8363A81AB}" dt="2023-08-18T13:31:13.109" v="2577" actId="478"/>
          <ac:picMkLst>
            <pc:docMk/>
            <pc:sldMk cId="2418826795" sldId="363"/>
            <ac:picMk id="14" creationId="{2A172F57-BE19-3BF7-D116-5A5DA30D3F2B}"/>
          </ac:picMkLst>
        </pc:picChg>
      </pc:sldChg>
      <pc:sldChg chg="modSp add mod ord">
        <pc:chgData name="Vikas Kalra" userId="39f444fc35e72237" providerId="LiveId" clId="{A914AD1B-6954-446E-856C-08B8363A81AB}" dt="2023-08-18T13:35:33.841" v="2711" actId="20577"/>
        <pc:sldMkLst>
          <pc:docMk/>
          <pc:sldMk cId="1178904798" sldId="364"/>
        </pc:sldMkLst>
        <pc:spChg chg="mod">
          <ac:chgData name="Vikas Kalra" userId="39f444fc35e72237" providerId="LiveId" clId="{A914AD1B-6954-446E-856C-08B8363A81AB}" dt="2023-08-18T13:35:33.841" v="2711" actId="20577"/>
          <ac:spMkLst>
            <pc:docMk/>
            <pc:sldMk cId="1178904798" sldId="364"/>
            <ac:spMk id="6" creationId="{E9E2B44D-A4F4-3177-A13D-519876F64829}"/>
          </ac:spMkLst>
        </pc:spChg>
      </pc:sldChg>
      <pc:sldChg chg="delSp modSp add del mod ord">
        <pc:chgData name="Vikas Kalra" userId="39f444fc35e72237" providerId="LiveId" clId="{A914AD1B-6954-446E-856C-08B8363A81AB}" dt="2023-08-18T13:48:12.068" v="3008" actId="47"/>
        <pc:sldMkLst>
          <pc:docMk/>
          <pc:sldMk cId="2870511416" sldId="365"/>
        </pc:sldMkLst>
        <pc:spChg chg="mod">
          <ac:chgData name="Vikas Kalra" userId="39f444fc35e72237" providerId="LiveId" clId="{A914AD1B-6954-446E-856C-08B8363A81AB}" dt="2023-08-18T13:41:27.426" v="2856" actId="20577"/>
          <ac:spMkLst>
            <pc:docMk/>
            <pc:sldMk cId="2870511416" sldId="365"/>
            <ac:spMk id="5" creationId="{23E8B269-8CB8-8D1E-044C-F913A76E98C1}"/>
          </ac:spMkLst>
        </pc:spChg>
        <pc:picChg chg="del">
          <ac:chgData name="Vikas Kalra" userId="39f444fc35e72237" providerId="LiveId" clId="{A914AD1B-6954-446E-856C-08B8363A81AB}" dt="2023-08-18T13:40:59.020" v="2793" actId="478"/>
          <ac:picMkLst>
            <pc:docMk/>
            <pc:sldMk cId="2870511416" sldId="365"/>
            <ac:picMk id="3" creationId="{8F4E7D08-BE99-C608-41A4-17724781EE83}"/>
          </ac:picMkLst>
        </pc:picChg>
      </pc:sldChg>
      <pc:sldChg chg="modSp add mod ord">
        <pc:chgData name="Vikas Kalra" userId="39f444fc35e72237" providerId="LiveId" clId="{A914AD1B-6954-446E-856C-08B8363A81AB}" dt="2023-08-18T13:47:29.738" v="2977" actId="113"/>
        <pc:sldMkLst>
          <pc:docMk/>
          <pc:sldMk cId="845309693" sldId="366"/>
        </pc:sldMkLst>
        <pc:spChg chg="mod">
          <ac:chgData name="Vikas Kalra" userId="39f444fc35e72237" providerId="LiveId" clId="{A914AD1B-6954-446E-856C-08B8363A81AB}" dt="2023-08-18T13:47:05.235" v="2969" actId="20577"/>
          <ac:spMkLst>
            <pc:docMk/>
            <pc:sldMk cId="845309693" sldId="366"/>
            <ac:spMk id="2" creationId="{E7892476-5C9E-80B7-87A1-AD2DC22D2156}"/>
          </ac:spMkLst>
        </pc:spChg>
        <pc:spChg chg="mod">
          <ac:chgData name="Vikas Kalra" userId="39f444fc35e72237" providerId="LiveId" clId="{A914AD1B-6954-446E-856C-08B8363A81AB}" dt="2023-08-18T13:47:29.738" v="2977" actId="113"/>
          <ac:spMkLst>
            <pc:docMk/>
            <pc:sldMk cId="845309693" sldId="366"/>
            <ac:spMk id="6" creationId="{E9E2B44D-A4F4-3177-A13D-519876F64829}"/>
          </ac:spMkLst>
        </pc:spChg>
      </pc:sldChg>
      <pc:sldChg chg="delSp modSp add mod ord">
        <pc:chgData name="Vikas Kalra" userId="39f444fc35e72237" providerId="LiveId" clId="{A914AD1B-6954-446E-856C-08B8363A81AB}" dt="2023-08-18T14:40:44.163" v="4722" actId="1036"/>
        <pc:sldMkLst>
          <pc:docMk/>
          <pc:sldMk cId="3690068130" sldId="367"/>
        </pc:sldMkLst>
        <pc:spChg chg="mod">
          <ac:chgData name="Vikas Kalra" userId="39f444fc35e72237" providerId="LiveId" clId="{A914AD1B-6954-446E-856C-08B8363A81AB}" dt="2023-08-18T14:40:44.163" v="4722" actId="1036"/>
          <ac:spMkLst>
            <pc:docMk/>
            <pc:sldMk cId="3690068130" sldId="367"/>
            <ac:spMk id="5" creationId="{23E8B269-8CB8-8D1E-044C-F913A76E98C1}"/>
          </ac:spMkLst>
        </pc:spChg>
        <pc:spChg chg="mod">
          <ac:chgData name="Vikas Kalra" userId="39f444fc35e72237" providerId="LiveId" clId="{A914AD1B-6954-446E-856C-08B8363A81AB}" dt="2023-08-18T13:52:25.665" v="3264" actId="1076"/>
          <ac:spMkLst>
            <pc:docMk/>
            <pc:sldMk cId="3690068130" sldId="367"/>
            <ac:spMk id="8" creationId="{C50EDDAB-5A6F-4B3F-8188-A0118BE73BC9}"/>
          </ac:spMkLst>
        </pc:spChg>
        <pc:picChg chg="del">
          <ac:chgData name="Vikas Kalra" userId="39f444fc35e72237" providerId="LiveId" clId="{A914AD1B-6954-446E-856C-08B8363A81AB}" dt="2023-08-18T13:50:51.429" v="3060" actId="478"/>
          <ac:picMkLst>
            <pc:docMk/>
            <pc:sldMk cId="3690068130" sldId="367"/>
            <ac:picMk id="4" creationId="{F19546CB-CEBE-2AE3-A566-6E3D5C11F737}"/>
          </ac:picMkLst>
        </pc:picChg>
      </pc:sldChg>
      <pc:sldChg chg="modSp add mod">
        <pc:chgData name="Vikas Kalra" userId="39f444fc35e72237" providerId="LiveId" clId="{A914AD1B-6954-446E-856C-08B8363A81AB}" dt="2023-08-18T14:42:52.549" v="4914" actId="1035"/>
        <pc:sldMkLst>
          <pc:docMk/>
          <pc:sldMk cId="706074322" sldId="368"/>
        </pc:sldMkLst>
        <pc:spChg chg="mod">
          <ac:chgData name="Vikas Kalra" userId="39f444fc35e72237" providerId="LiveId" clId="{A914AD1B-6954-446E-856C-08B8363A81AB}" dt="2023-08-18T14:42:52.549" v="4914" actId="1035"/>
          <ac:spMkLst>
            <pc:docMk/>
            <pc:sldMk cId="706074322" sldId="368"/>
            <ac:spMk id="5" creationId="{23E8B269-8CB8-8D1E-044C-F913A76E98C1}"/>
          </ac:spMkLst>
        </pc:spChg>
        <pc:spChg chg="mod">
          <ac:chgData name="Vikas Kalra" userId="39f444fc35e72237" providerId="LiveId" clId="{A914AD1B-6954-446E-856C-08B8363A81AB}" dt="2023-08-18T13:57:37.210" v="3688" actId="14100"/>
          <ac:spMkLst>
            <pc:docMk/>
            <pc:sldMk cId="706074322" sldId="368"/>
            <ac:spMk id="8" creationId="{C50EDDAB-5A6F-4B3F-8188-A0118BE73BC9}"/>
          </ac:spMkLst>
        </pc:spChg>
      </pc:sldChg>
      <pc:sldChg chg="addSp delSp modSp add del mod setBg delDesignElem">
        <pc:chgData name="Vikas Kalra" userId="39f444fc35e72237" providerId="LiveId" clId="{A914AD1B-6954-446E-856C-08B8363A81AB}" dt="2023-08-18T13:50:29.604" v="3038"/>
        <pc:sldMkLst>
          <pc:docMk/>
          <pc:sldMk cId="779270807" sldId="368"/>
        </pc:sldMkLst>
        <pc:spChg chg="mod">
          <ac:chgData name="Vikas Kalra" userId="39f444fc35e72237" providerId="LiveId" clId="{A914AD1B-6954-446E-856C-08B8363A81AB}" dt="2023-08-18T13:50:26.337" v="3037" actId="20577"/>
          <ac:spMkLst>
            <pc:docMk/>
            <pc:sldMk cId="779270807" sldId="368"/>
            <ac:spMk id="5" creationId="{23E8B269-8CB8-8D1E-044C-F913A76E98C1}"/>
          </ac:spMkLst>
        </pc:spChg>
        <pc:spChg chg="add del">
          <ac:chgData name="Vikas Kalra" userId="39f444fc35e72237" providerId="LiveId" clId="{A914AD1B-6954-446E-856C-08B8363A81AB}" dt="2023-08-18T13:50:29.604" v="3038"/>
          <ac:spMkLst>
            <pc:docMk/>
            <pc:sldMk cId="779270807" sldId="368"/>
            <ac:spMk id="38" creationId="{47942995-B07F-4636-9A06-C6A104B260A8}"/>
          </ac:spMkLst>
        </pc:spChg>
        <pc:spChg chg="add del">
          <ac:chgData name="Vikas Kalra" userId="39f444fc35e72237" providerId="LiveId" clId="{A914AD1B-6954-446E-856C-08B8363A81AB}" dt="2023-08-18T13:50:29.604" v="3038"/>
          <ac:spMkLst>
            <pc:docMk/>
            <pc:sldMk cId="779270807" sldId="368"/>
            <ac:spMk id="45" creationId="{B81933D1-5615-42C7-9C0B-4EB7105CCE2D}"/>
          </ac:spMkLst>
        </pc:spChg>
        <pc:spChg chg="add del">
          <ac:chgData name="Vikas Kalra" userId="39f444fc35e72237" providerId="LiveId" clId="{A914AD1B-6954-446E-856C-08B8363A81AB}" dt="2023-08-18T13:50:29.604" v="3038"/>
          <ac:spMkLst>
            <pc:docMk/>
            <pc:sldMk cId="779270807" sldId="368"/>
            <ac:spMk id="47" creationId="{19C9EAEA-39D0-4B0E-A0EB-51E7B26740B1}"/>
          </ac:spMkLst>
        </pc:spChg>
        <pc:grpChg chg="add del">
          <ac:chgData name="Vikas Kalra" userId="39f444fc35e72237" providerId="LiveId" clId="{A914AD1B-6954-446E-856C-08B8363A81AB}" dt="2023-08-18T13:50:29.604" v="3038"/>
          <ac:grpSpMkLst>
            <pc:docMk/>
            <pc:sldMk cId="779270807" sldId="368"/>
            <ac:grpSpMk id="40" creationId="{032D8612-31EB-44CF-A1D0-14FD4C705424}"/>
          </ac:grpSpMkLst>
        </pc:grpChg>
      </pc:sldChg>
      <pc:sldChg chg="add">
        <pc:chgData name="Vikas Kalra" userId="39f444fc35e72237" providerId="LiveId" clId="{A914AD1B-6954-446E-856C-08B8363A81AB}" dt="2023-08-18T13:52:32.622" v="3265" actId="2890"/>
        <pc:sldMkLst>
          <pc:docMk/>
          <pc:sldMk cId="1557976224" sldId="369"/>
        </pc:sldMkLst>
      </pc:sldChg>
      <pc:sldChg chg="delSp modSp add mod">
        <pc:chgData name="Vikas Kalra" userId="39f444fc35e72237" providerId="LiveId" clId="{A914AD1B-6954-446E-856C-08B8363A81AB}" dt="2023-08-18T14:26:10.759" v="4115" actId="27636"/>
        <pc:sldMkLst>
          <pc:docMk/>
          <pc:sldMk cId="1689691858" sldId="370"/>
        </pc:sldMkLst>
        <pc:spChg chg="mod">
          <ac:chgData name="Vikas Kalra" userId="39f444fc35e72237" providerId="LiveId" clId="{A914AD1B-6954-446E-856C-08B8363A81AB}" dt="2023-08-18T14:24:51.348" v="3957" actId="20577"/>
          <ac:spMkLst>
            <pc:docMk/>
            <pc:sldMk cId="1689691858" sldId="370"/>
            <ac:spMk id="5" creationId="{23E8B269-8CB8-8D1E-044C-F913A76E98C1}"/>
          </ac:spMkLst>
        </pc:spChg>
        <pc:spChg chg="mod">
          <ac:chgData name="Vikas Kalra" userId="39f444fc35e72237" providerId="LiveId" clId="{A914AD1B-6954-446E-856C-08B8363A81AB}" dt="2023-08-18T14:26:10.759" v="4115" actId="27636"/>
          <ac:spMkLst>
            <pc:docMk/>
            <pc:sldMk cId="1689691858" sldId="370"/>
            <ac:spMk id="8" creationId="{C50EDDAB-5A6F-4B3F-8188-A0118BE73BC9}"/>
          </ac:spMkLst>
        </pc:spChg>
        <pc:picChg chg="del">
          <ac:chgData name="Vikas Kalra" userId="39f444fc35e72237" providerId="LiveId" clId="{A914AD1B-6954-446E-856C-08B8363A81AB}" dt="2023-08-18T14:13:31.357" v="3732" actId="478"/>
          <ac:picMkLst>
            <pc:docMk/>
            <pc:sldMk cId="1689691858" sldId="370"/>
            <ac:picMk id="4" creationId="{F19546CB-CEBE-2AE3-A566-6E3D5C11F737}"/>
          </ac:picMkLst>
        </pc:picChg>
      </pc:sldChg>
      <pc:sldChg chg="addSp delSp add del setBg delDesignElem">
        <pc:chgData name="Vikas Kalra" userId="39f444fc35e72237" providerId="LiveId" clId="{A914AD1B-6954-446E-856C-08B8363A81AB}" dt="2023-08-18T14:13:04.763" v="3691"/>
        <pc:sldMkLst>
          <pc:docMk/>
          <pc:sldMk cId="3222010720" sldId="370"/>
        </pc:sldMkLst>
        <pc:spChg chg="add del">
          <ac:chgData name="Vikas Kalra" userId="39f444fc35e72237" providerId="LiveId" clId="{A914AD1B-6954-446E-856C-08B8363A81AB}" dt="2023-08-18T14:13:04.763" v="3691"/>
          <ac:spMkLst>
            <pc:docMk/>
            <pc:sldMk cId="3222010720" sldId="370"/>
            <ac:spMk id="38" creationId="{47942995-B07F-4636-9A06-C6A104B260A8}"/>
          </ac:spMkLst>
        </pc:spChg>
        <pc:spChg chg="add del">
          <ac:chgData name="Vikas Kalra" userId="39f444fc35e72237" providerId="LiveId" clId="{A914AD1B-6954-446E-856C-08B8363A81AB}" dt="2023-08-18T14:13:04.763" v="3691"/>
          <ac:spMkLst>
            <pc:docMk/>
            <pc:sldMk cId="3222010720" sldId="370"/>
            <ac:spMk id="45" creationId="{B81933D1-5615-42C7-9C0B-4EB7105CCE2D}"/>
          </ac:spMkLst>
        </pc:spChg>
        <pc:spChg chg="add del">
          <ac:chgData name="Vikas Kalra" userId="39f444fc35e72237" providerId="LiveId" clId="{A914AD1B-6954-446E-856C-08B8363A81AB}" dt="2023-08-18T14:13:04.763" v="3691"/>
          <ac:spMkLst>
            <pc:docMk/>
            <pc:sldMk cId="3222010720" sldId="370"/>
            <ac:spMk id="47" creationId="{19C9EAEA-39D0-4B0E-A0EB-51E7B26740B1}"/>
          </ac:spMkLst>
        </pc:spChg>
        <pc:grpChg chg="add del">
          <ac:chgData name="Vikas Kalra" userId="39f444fc35e72237" providerId="LiveId" clId="{A914AD1B-6954-446E-856C-08B8363A81AB}" dt="2023-08-18T14:13:04.763" v="3691"/>
          <ac:grpSpMkLst>
            <pc:docMk/>
            <pc:sldMk cId="3222010720" sldId="370"/>
            <ac:grpSpMk id="40" creationId="{032D8612-31EB-44CF-A1D0-14FD4C705424}"/>
          </ac:grpSpMkLst>
        </pc:grpChg>
      </pc:sldChg>
      <pc:sldChg chg="modSp add mod">
        <pc:chgData name="Vikas Kalra" userId="39f444fc35e72237" providerId="LiveId" clId="{A914AD1B-6954-446E-856C-08B8363A81AB}" dt="2023-08-18T14:35:11.435" v="4555" actId="1076"/>
        <pc:sldMkLst>
          <pc:docMk/>
          <pc:sldMk cId="1273621112" sldId="371"/>
        </pc:sldMkLst>
        <pc:spChg chg="mod">
          <ac:chgData name="Vikas Kalra" userId="39f444fc35e72237" providerId="LiveId" clId="{A914AD1B-6954-446E-856C-08B8363A81AB}" dt="2023-08-18T14:27:14.441" v="4152" actId="20577"/>
          <ac:spMkLst>
            <pc:docMk/>
            <pc:sldMk cId="1273621112" sldId="371"/>
            <ac:spMk id="5" creationId="{23E8B269-8CB8-8D1E-044C-F913A76E98C1}"/>
          </ac:spMkLst>
        </pc:spChg>
        <pc:spChg chg="mod">
          <ac:chgData name="Vikas Kalra" userId="39f444fc35e72237" providerId="LiveId" clId="{A914AD1B-6954-446E-856C-08B8363A81AB}" dt="2023-08-18T14:35:11.435" v="4555" actId="1076"/>
          <ac:spMkLst>
            <pc:docMk/>
            <pc:sldMk cId="1273621112" sldId="371"/>
            <ac:spMk id="8" creationId="{C50EDDAB-5A6F-4B3F-8188-A0118BE73BC9}"/>
          </ac:spMkLst>
        </pc:spChg>
      </pc:sldChg>
      <pc:sldChg chg="addSp delSp add del setBg delDesignElem">
        <pc:chgData name="Vikas Kalra" userId="39f444fc35e72237" providerId="LiveId" clId="{A914AD1B-6954-446E-856C-08B8363A81AB}" dt="2023-08-18T14:26:29.332" v="4118"/>
        <pc:sldMkLst>
          <pc:docMk/>
          <pc:sldMk cId="3397604554" sldId="371"/>
        </pc:sldMkLst>
        <pc:spChg chg="add del">
          <ac:chgData name="Vikas Kalra" userId="39f444fc35e72237" providerId="LiveId" clId="{A914AD1B-6954-446E-856C-08B8363A81AB}" dt="2023-08-18T14:26:29.332" v="4118"/>
          <ac:spMkLst>
            <pc:docMk/>
            <pc:sldMk cId="3397604554" sldId="371"/>
            <ac:spMk id="38" creationId="{47942995-B07F-4636-9A06-C6A104B260A8}"/>
          </ac:spMkLst>
        </pc:spChg>
        <pc:spChg chg="add del">
          <ac:chgData name="Vikas Kalra" userId="39f444fc35e72237" providerId="LiveId" clId="{A914AD1B-6954-446E-856C-08B8363A81AB}" dt="2023-08-18T14:26:29.332" v="4118"/>
          <ac:spMkLst>
            <pc:docMk/>
            <pc:sldMk cId="3397604554" sldId="371"/>
            <ac:spMk id="45" creationId="{B81933D1-5615-42C7-9C0B-4EB7105CCE2D}"/>
          </ac:spMkLst>
        </pc:spChg>
        <pc:spChg chg="add del">
          <ac:chgData name="Vikas Kalra" userId="39f444fc35e72237" providerId="LiveId" clId="{A914AD1B-6954-446E-856C-08B8363A81AB}" dt="2023-08-18T14:26:29.332" v="4118"/>
          <ac:spMkLst>
            <pc:docMk/>
            <pc:sldMk cId="3397604554" sldId="371"/>
            <ac:spMk id="47" creationId="{19C9EAEA-39D0-4B0E-A0EB-51E7B26740B1}"/>
          </ac:spMkLst>
        </pc:spChg>
        <pc:grpChg chg="add del">
          <ac:chgData name="Vikas Kalra" userId="39f444fc35e72237" providerId="LiveId" clId="{A914AD1B-6954-446E-856C-08B8363A81AB}" dt="2023-08-18T14:26:29.332" v="4118"/>
          <ac:grpSpMkLst>
            <pc:docMk/>
            <pc:sldMk cId="3397604554" sldId="371"/>
            <ac:grpSpMk id="40" creationId="{032D8612-31EB-44CF-A1D0-14FD4C705424}"/>
          </ac:grpSpMkLst>
        </pc:grpChg>
      </pc:sldChg>
      <pc:sldChg chg="addSp delSp add del setBg delDesignElem">
        <pc:chgData name="Vikas Kalra" userId="39f444fc35e72237" providerId="LiveId" clId="{A914AD1B-6954-446E-856C-08B8363A81AB}" dt="2023-08-18T14:38:08.975" v="4558"/>
        <pc:sldMkLst>
          <pc:docMk/>
          <pc:sldMk cId="1029495372" sldId="372"/>
        </pc:sldMkLst>
        <pc:spChg chg="add del">
          <ac:chgData name="Vikas Kalra" userId="39f444fc35e72237" providerId="LiveId" clId="{A914AD1B-6954-446E-856C-08B8363A81AB}" dt="2023-08-18T14:38:08.975" v="4558"/>
          <ac:spMkLst>
            <pc:docMk/>
            <pc:sldMk cId="1029495372" sldId="372"/>
            <ac:spMk id="38" creationId="{47942995-B07F-4636-9A06-C6A104B260A8}"/>
          </ac:spMkLst>
        </pc:spChg>
        <pc:spChg chg="add del">
          <ac:chgData name="Vikas Kalra" userId="39f444fc35e72237" providerId="LiveId" clId="{A914AD1B-6954-446E-856C-08B8363A81AB}" dt="2023-08-18T14:38:08.975" v="4558"/>
          <ac:spMkLst>
            <pc:docMk/>
            <pc:sldMk cId="1029495372" sldId="372"/>
            <ac:spMk id="45" creationId="{B81933D1-5615-42C7-9C0B-4EB7105CCE2D}"/>
          </ac:spMkLst>
        </pc:spChg>
        <pc:spChg chg="add del">
          <ac:chgData name="Vikas Kalra" userId="39f444fc35e72237" providerId="LiveId" clId="{A914AD1B-6954-446E-856C-08B8363A81AB}" dt="2023-08-18T14:38:08.975" v="4558"/>
          <ac:spMkLst>
            <pc:docMk/>
            <pc:sldMk cId="1029495372" sldId="372"/>
            <ac:spMk id="47" creationId="{19C9EAEA-39D0-4B0E-A0EB-51E7B26740B1}"/>
          </ac:spMkLst>
        </pc:spChg>
        <pc:grpChg chg="add del">
          <ac:chgData name="Vikas Kalra" userId="39f444fc35e72237" providerId="LiveId" clId="{A914AD1B-6954-446E-856C-08B8363A81AB}" dt="2023-08-18T14:38:08.975" v="4558"/>
          <ac:grpSpMkLst>
            <pc:docMk/>
            <pc:sldMk cId="1029495372" sldId="372"/>
            <ac:grpSpMk id="40" creationId="{032D8612-31EB-44CF-A1D0-14FD4C705424}"/>
          </ac:grpSpMkLst>
        </pc:grpChg>
      </pc:sldChg>
      <pc:sldChg chg="delSp modSp add mod ord">
        <pc:chgData name="Vikas Kalra" userId="39f444fc35e72237" providerId="LiveId" clId="{A914AD1B-6954-446E-856C-08B8363A81AB}" dt="2023-08-18T17:07:07.179" v="6113" actId="20577"/>
        <pc:sldMkLst>
          <pc:docMk/>
          <pc:sldMk cId="3842973542" sldId="372"/>
        </pc:sldMkLst>
        <pc:spChg chg="mod">
          <ac:chgData name="Vikas Kalra" userId="39f444fc35e72237" providerId="LiveId" clId="{A914AD1B-6954-446E-856C-08B8363A81AB}" dt="2023-08-18T17:07:07.179" v="6113" actId="20577"/>
          <ac:spMkLst>
            <pc:docMk/>
            <pc:sldMk cId="3842973542" sldId="372"/>
            <ac:spMk id="5" creationId="{23E8B269-8CB8-8D1E-044C-F913A76E98C1}"/>
          </ac:spMkLst>
        </pc:spChg>
        <pc:spChg chg="mod">
          <ac:chgData name="Vikas Kalra" userId="39f444fc35e72237" providerId="LiveId" clId="{A914AD1B-6954-446E-856C-08B8363A81AB}" dt="2023-08-18T16:16:21.385" v="5243" actId="20577"/>
          <ac:spMkLst>
            <pc:docMk/>
            <pc:sldMk cId="3842973542" sldId="372"/>
            <ac:spMk id="8" creationId="{C50EDDAB-5A6F-4B3F-8188-A0118BE73BC9}"/>
          </ac:spMkLst>
        </pc:spChg>
        <pc:picChg chg="del">
          <ac:chgData name="Vikas Kalra" userId="39f444fc35e72237" providerId="LiveId" clId="{A914AD1B-6954-446E-856C-08B8363A81AB}" dt="2023-08-18T14:38:42.983" v="4630" actId="478"/>
          <ac:picMkLst>
            <pc:docMk/>
            <pc:sldMk cId="3842973542" sldId="372"/>
            <ac:picMk id="4" creationId="{F19546CB-CEBE-2AE3-A566-6E3D5C11F737}"/>
          </ac:picMkLst>
        </pc:picChg>
      </pc:sldChg>
      <pc:sldChg chg="addSp delSp add del setBg delDesignElem">
        <pc:chgData name="Vikas Kalra" userId="39f444fc35e72237" providerId="LiveId" clId="{A914AD1B-6954-446E-856C-08B8363A81AB}" dt="2023-08-18T14:41:20.004" v="4739"/>
        <pc:sldMkLst>
          <pc:docMk/>
          <pc:sldMk cId="1899569441" sldId="373"/>
        </pc:sldMkLst>
        <pc:spChg chg="add del">
          <ac:chgData name="Vikas Kalra" userId="39f444fc35e72237" providerId="LiveId" clId="{A914AD1B-6954-446E-856C-08B8363A81AB}" dt="2023-08-18T14:41:20.004" v="4739"/>
          <ac:spMkLst>
            <pc:docMk/>
            <pc:sldMk cId="1899569441" sldId="373"/>
            <ac:spMk id="65" creationId="{4522B21E-B2B9-4C72-9A71-C87EFD137480}"/>
          </ac:spMkLst>
        </pc:spChg>
        <pc:spChg chg="add del">
          <ac:chgData name="Vikas Kalra" userId="39f444fc35e72237" providerId="LiveId" clId="{A914AD1B-6954-446E-856C-08B8363A81AB}" dt="2023-08-18T14:41:20.004" v="4739"/>
          <ac:spMkLst>
            <pc:docMk/>
            <pc:sldMk cId="1899569441" sldId="373"/>
            <ac:spMk id="67" creationId="{5EB7D2A2-F448-44D4-938C-DC84CBCB3B1E}"/>
          </ac:spMkLst>
        </pc:spChg>
        <pc:spChg chg="add del">
          <ac:chgData name="Vikas Kalra" userId="39f444fc35e72237" providerId="LiveId" clId="{A914AD1B-6954-446E-856C-08B8363A81AB}" dt="2023-08-18T14:41:20.004" v="4739"/>
          <ac:spMkLst>
            <pc:docMk/>
            <pc:sldMk cId="1899569441" sldId="373"/>
            <ac:spMk id="69" creationId="{871AEA07-1E14-44B4-8E55-64EF049CD66F}"/>
          </ac:spMkLst>
        </pc:spChg>
        <pc:cxnChg chg="add del">
          <ac:chgData name="Vikas Kalra" userId="39f444fc35e72237" providerId="LiveId" clId="{A914AD1B-6954-446E-856C-08B8363A81AB}" dt="2023-08-18T14:41:20.004" v="4739"/>
          <ac:cxnSpMkLst>
            <pc:docMk/>
            <pc:sldMk cId="1899569441" sldId="373"/>
            <ac:cxnSpMk id="71" creationId="{F7C8EA93-3210-4C62-99E9-153C275E3A87}"/>
          </ac:cxnSpMkLst>
        </pc:cxnChg>
      </pc:sldChg>
      <pc:sldChg chg="modSp add mod">
        <pc:chgData name="Vikas Kalra" userId="39f444fc35e72237" providerId="LiveId" clId="{A914AD1B-6954-446E-856C-08B8363A81AB}" dt="2023-08-18T14:42:06.593" v="4860" actId="122"/>
        <pc:sldMkLst>
          <pc:docMk/>
          <pc:sldMk cId="3419585521" sldId="373"/>
        </pc:sldMkLst>
        <pc:spChg chg="mod">
          <ac:chgData name="Vikas Kalra" userId="39f444fc35e72237" providerId="LiveId" clId="{A914AD1B-6954-446E-856C-08B8363A81AB}" dt="2023-08-18T14:42:06.593" v="4860" actId="122"/>
          <ac:spMkLst>
            <pc:docMk/>
            <pc:sldMk cId="3419585521" sldId="373"/>
            <ac:spMk id="2" creationId="{95D9316D-2103-5C5C-02B7-E91F07FD412B}"/>
          </ac:spMkLst>
        </pc:spChg>
        <pc:spChg chg="mod">
          <ac:chgData name="Vikas Kalra" userId="39f444fc35e72237" providerId="LiveId" clId="{A914AD1B-6954-446E-856C-08B8363A81AB}" dt="2023-08-18T14:41:34.934" v="4769" actId="404"/>
          <ac:spMkLst>
            <pc:docMk/>
            <pc:sldMk cId="3419585521" sldId="373"/>
            <ac:spMk id="3" creationId="{E2AC883E-0AAC-09BF-832E-CA248AC8C5ED}"/>
          </ac:spMkLst>
        </pc:spChg>
      </pc:sldChg>
      <pc:sldChg chg="add ord">
        <pc:chgData name="Vikas Kalra" userId="39f444fc35e72237" providerId="LiveId" clId="{A914AD1B-6954-446E-856C-08B8363A81AB}" dt="2023-08-18T14:58:05.318" v="4920"/>
        <pc:sldMkLst>
          <pc:docMk/>
          <pc:sldMk cId="2254191738" sldId="374"/>
        </pc:sldMkLst>
      </pc:sldChg>
      <pc:sldChg chg="addSp delSp add del setBg delDesignElem">
        <pc:chgData name="Vikas Kalra" userId="39f444fc35e72237" providerId="LiveId" clId="{A914AD1B-6954-446E-856C-08B8363A81AB}" dt="2023-08-18T14:57:43.798" v="4917"/>
        <pc:sldMkLst>
          <pc:docMk/>
          <pc:sldMk cId="3348323920" sldId="374"/>
        </pc:sldMkLst>
        <pc:spChg chg="add del">
          <ac:chgData name="Vikas Kalra" userId="39f444fc35e72237" providerId="LiveId" clId="{A914AD1B-6954-446E-856C-08B8363A81AB}" dt="2023-08-18T14:57:43.798" v="4917"/>
          <ac:spMkLst>
            <pc:docMk/>
            <pc:sldMk cId="3348323920" sldId="374"/>
            <ac:spMk id="38" creationId="{47942995-B07F-4636-9A06-C6A104B260A8}"/>
          </ac:spMkLst>
        </pc:spChg>
        <pc:spChg chg="add del">
          <ac:chgData name="Vikas Kalra" userId="39f444fc35e72237" providerId="LiveId" clId="{A914AD1B-6954-446E-856C-08B8363A81AB}" dt="2023-08-18T14:57:43.798" v="4917"/>
          <ac:spMkLst>
            <pc:docMk/>
            <pc:sldMk cId="3348323920" sldId="374"/>
            <ac:spMk id="45" creationId="{B81933D1-5615-42C7-9C0B-4EB7105CCE2D}"/>
          </ac:spMkLst>
        </pc:spChg>
        <pc:spChg chg="add del">
          <ac:chgData name="Vikas Kalra" userId="39f444fc35e72237" providerId="LiveId" clId="{A914AD1B-6954-446E-856C-08B8363A81AB}" dt="2023-08-18T14:57:43.798" v="4917"/>
          <ac:spMkLst>
            <pc:docMk/>
            <pc:sldMk cId="3348323920" sldId="374"/>
            <ac:spMk id="47" creationId="{19C9EAEA-39D0-4B0E-A0EB-51E7B26740B1}"/>
          </ac:spMkLst>
        </pc:spChg>
        <pc:grpChg chg="add del">
          <ac:chgData name="Vikas Kalra" userId="39f444fc35e72237" providerId="LiveId" clId="{A914AD1B-6954-446E-856C-08B8363A81AB}" dt="2023-08-18T14:57:43.798" v="4917"/>
          <ac:grpSpMkLst>
            <pc:docMk/>
            <pc:sldMk cId="3348323920" sldId="374"/>
            <ac:grpSpMk id="40" creationId="{032D8612-31EB-44CF-A1D0-14FD4C705424}"/>
          </ac:grpSpMkLst>
        </pc:grpChg>
      </pc:sldChg>
      <pc:sldChg chg="addSp delSp add del setBg delDesignElem">
        <pc:chgData name="Vikas Kalra" userId="39f444fc35e72237" providerId="LiveId" clId="{A914AD1B-6954-446E-856C-08B8363A81AB}" dt="2023-08-18T14:58:41.342" v="4923"/>
        <pc:sldMkLst>
          <pc:docMk/>
          <pc:sldMk cId="607394548" sldId="375"/>
        </pc:sldMkLst>
        <pc:spChg chg="add del">
          <ac:chgData name="Vikas Kalra" userId="39f444fc35e72237" providerId="LiveId" clId="{A914AD1B-6954-446E-856C-08B8363A81AB}" dt="2023-08-18T14:58:41.342" v="4923"/>
          <ac:spMkLst>
            <pc:docMk/>
            <pc:sldMk cId="607394548" sldId="375"/>
            <ac:spMk id="38" creationId="{47942995-B07F-4636-9A06-C6A104B260A8}"/>
          </ac:spMkLst>
        </pc:spChg>
        <pc:spChg chg="add del">
          <ac:chgData name="Vikas Kalra" userId="39f444fc35e72237" providerId="LiveId" clId="{A914AD1B-6954-446E-856C-08B8363A81AB}" dt="2023-08-18T14:58:41.342" v="4923"/>
          <ac:spMkLst>
            <pc:docMk/>
            <pc:sldMk cId="607394548" sldId="375"/>
            <ac:spMk id="45" creationId="{B81933D1-5615-42C7-9C0B-4EB7105CCE2D}"/>
          </ac:spMkLst>
        </pc:spChg>
        <pc:spChg chg="add del">
          <ac:chgData name="Vikas Kalra" userId="39f444fc35e72237" providerId="LiveId" clId="{A914AD1B-6954-446E-856C-08B8363A81AB}" dt="2023-08-18T14:58:41.342" v="4923"/>
          <ac:spMkLst>
            <pc:docMk/>
            <pc:sldMk cId="607394548" sldId="375"/>
            <ac:spMk id="47" creationId="{19C9EAEA-39D0-4B0E-A0EB-51E7B26740B1}"/>
          </ac:spMkLst>
        </pc:spChg>
        <pc:grpChg chg="add del">
          <ac:chgData name="Vikas Kalra" userId="39f444fc35e72237" providerId="LiveId" clId="{A914AD1B-6954-446E-856C-08B8363A81AB}" dt="2023-08-18T14:58:41.342" v="4923"/>
          <ac:grpSpMkLst>
            <pc:docMk/>
            <pc:sldMk cId="607394548" sldId="375"/>
            <ac:grpSpMk id="40" creationId="{032D8612-31EB-44CF-A1D0-14FD4C705424}"/>
          </ac:grpSpMkLst>
        </pc:grpChg>
      </pc:sldChg>
      <pc:sldChg chg="modSp add mod ord">
        <pc:chgData name="Vikas Kalra" userId="39f444fc35e72237" providerId="LiveId" clId="{A914AD1B-6954-446E-856C-08B8363A81AB}" dt="2023-08-18T15:01:08.413" v="5046" actId="20577"/>
        <pc:sldMkLst>
          <pc:docMk/>
          <pc:sldMk cId="1525345607" sldId="375"/>
        </pc:sldMkLst>
        <pc:spChg chg="mod">
          <ac:chgData name="Vikas Kalra" userId="39f444fc35e72237" providerId="LiveId" clId="{A914AD1B-6954-446E-856C-08B8363A81AB}" dt="2023-08-18T15:01:01.391" v="5043" actId="1076"/>
          <ac:spMkLst>
            <pc:docMk/>
            <pc:sldMk cId="1525345607" sldId="375"/>
            <ac:spMk id="5" creationId="{23E8B269-8CB8-8D1E-044C-F913A76E98C1}"/>
          </ac:spMkLst>
        </pc:spChg>
        <pc:spChg chg="mod">
          <ac:chgData name="Vikas Kalra" userId="39f444fc35e72237" providerId="LiveId" clId="{A914AD1B-6954-446E-856C-08B8363A81AB}" dt="2023-08-18T15:01:08.413" v="5046" actId="20577"/>
          <ac:spMkLst>
            <pc:docMk/>
            <pc:sldMk cId="1525345607" sldId="375"/>
            <ac:spMk id="8" creationId="{C50EDDAB-5A6F-4B3F-8188-A0118BE73BC9}"/>
          </ac:spMkLst>
        </pc:spChg>
      </pc:sldChg>
      <pc:sldChg chg="modSp add mod">
        <pc:chgData name="Vikas Kalra" userId="39f444fc35e72237" providerId="LiveId" clId="{A914AD1B-6954-446E-856C-08B8363A81AB}" dt="2023-08-18T15:01:18.675" v="5048" actId="6549"/>
        <pc:sldMkLst>
          <pc:docMk/>
          <pc:sldMk cId="1973067587" sldId="376"/>
        </pc:sldMkLst>
        <pc:spChg chg="mod">
          <ac:chgData name="Vikas Kalra" userId="39f444fc35e72237" providerId="LiveId" clId="{A914AD1B-6954-446E-856C-08B8363A81AB}" dt="2023-08-18T15:01:18.675" v="5048" actId="6549"/>
          <ac:spMkLst>
            <pc:docMk/>
            <pc:sldMk cId="1973067587" sldId="376"/>
            <ac:spMk id="8" creationId="{C50EDDAB-5A6F-4B3F-8188-A0118BE73BC9}"/>
          </ac:spMkLst>
        </pc:spChg>
      </pc:sldChg>
      <pc:sldChg chg="modSp add mod">
        <pc:chgData name="Vikas Kalra" userId="39f444fc35e72237" providerId="LiveId" clId="{A914AD1B-6954-446E-856C-08B8363A81AB}" dt="2023-08-18T15:01:47.877" v="5098" actId="20577"/>
        <pc:sldMkLst>
          <pc:docMk/>
          <pc:sldMk cId="3906485590" sldId="377"/>
        </pc:sldMkLst>
        <pc:spChg chg="mod">
          <ac:chgData name="Vikas Kalra" userId="39f444fc35e72237" providerId="LiveId" clId="{A914AD1B-6954-446E-856C-08B8363A81AB}" dt="2023-08-18T15:01:47.877" v="5098" actId="20577"/>
          <ac:spMkLst>
            <pc:docMk/>
            <pc:sldMk cId="3906485590" sldId="377"/>
            <ac:spMk id="8" creationId="{C50EDDAB-5A6F-4B3F-8188-A0118BE73BC9}"/>
          </ac:spMkLst>
        </pc:spChg>
      </pc:sldChg>
      <pc:sldChg chg="addSp delSp add del setBg delDesignElem">
        <pc:chgData name="Vikas Kalra" userId="39f444fc35e72237" providerId="LiveId" clId="{A914AD1B-6954-446E-856C-08B8363A81AB}" dt="2023-08-18T15:02:00.527" v="5101"/>
        <pc:sldMkLst>
          <pc:docMk/>
          <pc:sldMk cId="559947438" sldId="378"/>
        </pc:sldMkLst>
        <pc:spChg chg="add del">
          <ac:chgData name="Vikas Kalra" userId="39f444fc35e72237" providerId="LiveId" clId="{A914AD1B-6954-446E-856C-08B8363A81AB}" dt="2023-08-18T15:02:00.527" v="5101"/>
          <ac:spMkLst>
            <pc:docMk/>
            <pc:sldMk cId="559947438" sldId="378"/>
            <ac:spMk id="38" creationId="{47942995-B07F-4636-9A06-C6A104B260A8}"/>
          </ac:spMkLst>
        </pc:spChg>
        <pc:spChg chg="add del">
          <ac:chgData name="Vikas Kalra" userId="39f444fc35e72237" providerId="LiveId" clId="{A914AD1B-6954-446E-856C-08B8363A81AB}" dt="2023-08-18T15:02:00.527" v="5101"/>
          <ac:spMkLst>
            <pc:docMk/>
            <pc:sldMk cId="559947438" sldId="378"/>
            <ac:spMk id="45" creationId="{B81933D1-5615-42C7-9C0B-4EB7105CCE2D}"/>
          </ac:spMkLst>
        </pc:spChg>
        <pc:spChg chg="add del">
          <ac:chgData name="Vikas Kalra" userId="39f444fc35e72237" providerId="LiveId" clId="{A914AD1B-6954-446E-856C-08B8363A81AB}" dt="2023-08-18T15:02:00.527" v="5101"/>
          <ac:spMkLst>
            <pc:docMk/>
            <pc:sldMk cId="559947438" sldId="378"/>
            <ac:spMk id="47" creationId="{19C9EAEA-39D0-4B0E-A0EB-51E7B26740B1}"/>
          </ac:spMkLst>
        </pc:spChg>
        <pc:grpChg chg="add del">
          <ac:chgData name="Vikas Kalra" userId="39f444fc35e72237" providerId="LiveId" clId="{A914AD1B-6954-446E-856C-08B8363A81AB}" dt="2023-08-18T15:02:00.527" v="5101"/>
          <ac:grpSpMkLst>
            <pc:docMk/>
            <pc:sldMk cId="559947438" sldId="378"/>
            <ac:grpSpMk id="40" creationId="{032D8612-31EB-44CF-A1D0-14FD4C705424}"/>
          </ac:grpSpMkLst>
        </pc:grpChg>
      </pc:sldChg>
      <pc:sldChg chg="modSp add mod">
        <pc:chgData name="Vikas Kalra" userId="39f444fc35e72237" providerId="LiveId" clId="{A914AD1B-6954-446E-856C-08B8363A81AB}" dt="2023-08-18T15:02:15.847" v="5128" actId="20577"/>
        <pc:sldMkLst>
          <pc:docMk/>
          <pc:sldMk cId="2375279222" sldId="378"/>
        </pc:sldMkLst>
        <pc:spChg chg="mod">
          <ac:chgData name="Vikas Kalra" userId="39f444fc35e72237" providerId="LiveId" clId="{A914AD1B-6954-446E-856C-08B8363A81AB}" dt="2023-08-18T15:02:15.847" v="5128" actId="20577"/>
          <ac:spMkLst>
            <pc:docMk/>
            <pc:sldMk cId="2375279222" sldId="378"/>
            <ac:spMk id="8" creationId="{C50EDDAB-5A6F-4B3F-8188-A0118BE73BC9}"/>
          </ac:spMkLst>
        </pc:spChg>
      </pc:sldChg>
      <pc:sldChg chg="addSp delSp add del setBg delDesignElem">
        <pc:chgData name="Vikas Kalra" userId="39f444fc35e72237" providerId="LiveId" clId="{A914AD1B-6954-446E-856C-08B8363A81AB}" dt="2023-08-18T16:27:20.236" v="5480"/>
        <pc:sldMkLst>
          <pc:docMk/>
          <pc:sldMk cId="269712875" sldId="379"/>
        </pc:sldMkLst>
        <pc:spChg chg="add del">
          <ac:chgData name="Vikas Kalra" userId="39f444fc35e72237" providerId="LiveId" clId="{A914AD1B-6954-446E-856C-08B8363A81AB}" dt="2023-08-18T16:27:20.236" v="5480"/>
          <ac:spMkLst>
            <pc:docMk/>
            <pc:sldMk cId="269712875" sldId="379"/>
            <ac:spMk id="38" creationId="{47942995-B07F-4636-9A06-C6A104B260A8}"/>
          </ac:spMkLst>
        </pc:spChg>
        <pc:spChg chg="add del">
          <ac:chgData name="Vikas Kalra" userId="39f444fc35e72237" providerId="LiveId" clId="{A914AD1B-6954-446E-856C-08B8363A81AB}" dt="2023-08-18T16:27:20.236" v="5480"/>
          <ac:spMkLst>
            <pc:docMk/>
            <pc:sldMk cId="269712875" sldId="379"/>
            <ac:spMk id="45" creationId="{B81933D1-5615-42C7-9C0B-4EB7105CCE2D}"/>
          </ac:spMkLst>
        </pc:spChg>
        <pc:spChg chg="add del">
          <ac:chgData name="Vikas Kalra" userId="39f444fc35e72237" providerId="LiveId" clId="{A914AD1B-6954-446E-856C-08B8363A81AB}" dt="2023-08-18T16:27:20.236" v="5480"/>
          <ac:spMkLst>
            <pc:docMk/>
            <pc:sldMk cId="269712875" sldId="379"/>
            <ac:spMk id="47" creationId="{19C9EAEA-39D0-4B0E-A0EB-51E7B26740B1}"/>
          </ac:spMkLst>
        </pc:spChg>
        <pc:grpChg chg="add del">
          <ac:chgData name="Vikas Kalra" userId="39f444fc35e72237" providerId="LiveId" clId="{A914AD1B-6954-446E-856C-08B8363A81AB}" dt="2023-08-18T16:27:20.236" v="5480"/>
          <ac:grpSpMkLst>
            <pc:docMk/>
            <pc:sldMk cId="269712875" sldId="379"/>
            <ac:grpSpMk id="40" creationId="{032D8612-31EB-44CF-A1D0-14FD4C705424}"/>
          </ac:grpSpMkLst>
        </pc:grpChg>
      </pc:sldChg>
      <pc:sldChg chg="modSp add del mod">
        <pc:chgData name="Vikas Kalra" userId="39f444fc35e72237" providerId="LiveId" clId="{A914AD1B-6954-446E-856C-08B8363A81AB}" dt="2023-08-18T16:27:21.179" v="5481" actId="2696"/>
        <pc:sldMkLst>
          <pc:docMk/>
          <pc:sldMk cId="892155374" sldId="379"/>
        </pc:sldMkLst>
        <pc:spChg chg="mod">
          <ac:chgData name="Vikas Kalra" userId="39f444fc35e72237" providerId="LiveId" clId="{A914AD1B-6954-446E-856C-08B8363A81AB}" dt="2023-08-18T15:57:31.443" v="5148" actId="20577"/>
          <ac:spMkLst>
            <pc:docMk/>
            <pc:sldMk cId="892155374" sldId="379"/>
            <ac:spMk id="8" creationId="{C50EDDAB-5A6F-4B3F-8188-A0118BE73BC9}"/>
          </ac:spMkLst>
        </pc:spChg>
      </pc:sldChg>
      <pc:sldChg chg="delSp add del setBg delDesignElem">
        <pc:chgData name="Vikas Kalra" userId="39f444fc35e72237" providerId="LiveId" clId="{A914AD1B-6954-446E-856C-08B8363A81AB}" dt="2023-08-18T16:05:32.150" v="5152" actId="47"/>
        <pc:sldMkLst>
          <pc:docMk/>
          <pc:sldMk cId="3370034790" sldId="380"/>
        </pc:sldMkLst>
        <pc:spChg chg="del">
          <ac:chgData name="Vikas Kalra" userId="39f444fc35e72237" providerId="LiveId" clId="{A914AD1B-6954-446E-856C-08B8363A81AB}" dt="2023-08-18T16:05:10.087" v="5150"/>
          <ac:spMkLst>
            <pc:docMk/>
            <pc:sldMk cId="3370034790" sldId="380"/>
            <ac:spMk id="38" creationId="{47942995-B07F-4636-9A06-C6A104B260A8}"/>
          </ac:spMkLst>
        </pc:spChg>
        <pc:spChg chg="del">
          <ac:chgData name="Vikas Kalra" userId="39f444fc35e72237" providerId="LiveId" clId="{A914AD1B-6954-446E-856C-08B8363A81AB}" dt="2023-08-18T16:05:10.087" v="5150"/>
          <ac:spMkLst>
            <pc:docMk/>
            <pc:sldMk cId="3370034790" sldId="380"/>
            <ac:spMk id="45" creationId="{B81933D1-5615-42C7-9C0B-4EB7105CCE2D}"/>
          </ac:spMkLst>
        </pc:spChg>
        <pc:spChg chg="del">
          <ac:chgData name="Vikas Kalra" userId="39f444fc35e72237" providerId="LiveId" clId="{A914AD1B-6954-446E-856C-08B8363A81AB}" dt="2023-08-18T16:05:10.087" v="5150"/>
          <ac:spMkLst>
            <pc:docMk/>
            <pc:sldMk cId="3370034790" sldId="380"/>
            <ac:spMk id="47" creationId="{19C9EAEA-39D0-4B0E-A0EB-51E7B26740B1}"/>
          </ac:spMkLst>
        </pc:spChg>
        <pc:grpChg chg="del">
          <ac:chgData name="Vikas Kalra" userId="39f444fc35e72237" providerId="LiveId" clId="{A914AD1B-6954-446E-856C-08B8363A81AB}" dt="2023-08-18T16:05:10.087" v="5150"/>
          <ac:grpSpMkLst>
            <pc:docMk/>
            <pc:sldMk cId="3370034790" sldId="380"/>
            <ac:grpSpMk id="40" creationId="{032D8612-31EB-44CF-A1D0-14FD4C705424}"/>
          </ac:grpSpMkLst>
        </pc:grpChg>
      </pc:sldChg>
      <pc:sldChg chg="modSp add mod ord">
        <pc:chgData name="Vikas Kalra" userId="39f444fc35e72237" providerId="LiveId" clId="{A914AD1B-6954-446E-856C-08B8363A81AB}" dt="2023-08-18T16:27:25.843" v="5483"/>
        <pc:sldMkLst>
          <pc:docMk/>
          <pc:sldMk cId="2706027277" sldId="381"/>
        </pc:sldMkLst>
        <pc:spChg chg="mod">
          <ac:chgData name="Vikas Kalra" userId="39f444fc35e72237" providerId="LiveId" clId="{A914AD1B-6954-446E-856C-08B8363A81AB}" dt="2023-08-18T16:07:52.598" v="5239" actId="20577"/>
          <ac:spMkLst>
            <pc:docMk/>
            <pc:sldMk cId="2706027277" sldId="381"/>
            <ac:spMk id="8" creationId="{C50EDDAB-5A6F-4B3F-8188-A0118BE73BC9}"/>
          </ac:spMkLst>
        </pc:spChg>
      </pc:sldChg>
      <pc:sldChg chg="delSp modSp add mod">
        <pc:chgData name="Vikas Kalra" userId="39f444fc35e72237" providerId="LiveId" clId="{A914AD1B-6954-446E-856C-08B8363A81AB}" dt="2023-08-18T16:23:48.296" v="5397" actId="1076"/>
        <pc:sldMkLst>
          <pc:docMk/>
          <pc:sldMk cId="24551862" sldId="382"/>
        </pc:sldMkLst>
        <pc:spChg chg="mod">
          <ac:chgData name="Vikas Kalra" userId="39f444fc35e72237" providerId="LiveId" clId="{A914AD1B-6954-446E-856C-08B8363A81AB}" dt="2023-08-18T16:23:30.297" v="5395" actId="20577"/>
          <ac:spMkLst>
            <pc:docMk/>
            <pc:sldMk cId="24551862" sldId="382"/>
            <ac:spMk id="2" creationId="{95D9316D-2103-5C5C-02B7-E91F07FD412B}"/>
          </ac:spMkLst>
        </pc:spChg>
        <pc:spChg chg="mod">
          <ac:chgData name="Vikas Kalra" userId="39f444fc35e72237" providerId="LiveId" clId="{A914AD1B-6954-446E-856C-08B8363A81AB}" dt="2023-08-18T16:23:48.296" v="5397" actId="1076"/>
          <ac:spMkLst>
            <pc:docMk/>
            <pc:sldMk cId="24551862" sldId="382"/>
            <ac:spMk id="3" creationId="{E2AC883E-0AAC-09BF-832E-CA248AC8C5ED}"/>
          </ac:spMkLst>
        </pc:spChg>
        <pc:picChg chg="del">
          <ac:chgData name="Vikas Kalra" userId="39f444fc35e72237" providerId="LiveId" clId="{A914AD1B-6954-446E-856C-08B8363A81AB}" dt="2023-08-18T16:23:41.862" v="5396" actId="478"/>
          <ac:picMkLst>
            <pc:docMk/>
            <pc:sldMk cId="24551862" sldId="382"/>
            <ac:picMk id="7" creationId="{04B905B0-E9C4-EADC-147A-F77FABD26959}"/>
          </ac:picMkLst>
        </pc:picChg>
      </pc:sldChg>
      <pc:sldChg chg="addSp delSp add del setBg delDesignElem">
        <pc:chgData name="Vikas Kalra" userId="39f444fc35e72237" providerId="LiveId" clId="{A914AD1B-6954-446E-856C-08B8363A81AB}" dt="2023-08-18T16:22:29.916" v="5248"/>
        <pc:sldMkLst>
          <pc:docMk/>
          <pc:sldMk cId="58484032" sldId="382"/>
        </pc:sldMkLst>
        <pc:spChg chg="add del">
          <ac:chgData name="Vikas Kalra" userId="39f444fc35e72237" providerId="LiveId" clId="{A914AD1B-6954-446E-856C-08B8363A81AB}" dt="2023-08-18T16:22:29.916" v="5248"/>
          <ac:spMkLst>
            <pc:docMk/>
            <pc:sldMk cId="58484032" sldId="382"/>
            <ac:spMk id="65" creationId="{4522B21E-B2B9-4C72-9A71-C87EFD137480}"/>
          </ac:spMkLst>
        </pc:spChg>
        <pc:spChg chg="add del">
          <ac:chgData name="Vikas Kalra" userId="39f444fc35e72237" providerId="LiveId" clId="{A914AD1B-6954-446E-856C-08B8363A81AB}" dt="2023-08-18T16:22:29.916" v="5248"/>
          <ac:spMkLst>
            <pc:docMk/>
            <pc:sldMk cId="58484032" sldId="382"/>
            <ac:spMk id="67" creationId="{5EB7D2A2-F448-44D4-938C-DC84CBCB3B1E}"/>
          </ac:spMkLst>
        </pc:spChg>
        <pc:spChg chg="add del">
          <ac:chgData name="Vikas Kalra" userId="39f444fc35e72237" providerId="LiveId" clId="{A914AD1B-6954-446E-856C-08B8363A81AB}" dt="2023-08-18T16:22:29.916" v="5248"/>
          <ac:spMkLst>
            <pc:docMk/>
            <pc:sldMk cId="58484032" sldId="382"/>
            <ac:spMk id="69" creationId="{871AEA07-1E14-44B4-8E55-64EF049CD66F}"/>
          </ac:spMkLst>
        </pc:spChg>
        <pc:cxnChg chg="add del">
          <ac:chgData name="Vikas Kalra" userId="39f444fc35e72237" providerId="LiveId" clId="{A914AD1B-6954-446E-856C-08B8363A81AB}" dt="2023-08-18T16:22:29.916" v="5248"/>
          <ac:cxnSpMkLst>
            <pc:docMk/>
            <pc:sldMk cId="58484032" sldId="382"/>
            <ac:cxnSpMk id="71" creationId="{F7C8EA93-3210-4C62-99E9-153C275E3A87}"/>
          </ac:cxnSpMkLst>
        </pc:cxnChg>
      </pc:sldChg>
      <pc:sldChg chg="modSp add mod ord">
        <pc:chgData name="Vikas Kalra" userId="39f444fc35e72237" providerId="LiveId" clId="{A914AD1B-6954-446E-856C-08B8363A81AB}" dt="2023-08-18T16:25:07.214" v="5476" actId="20577"/>
        <pc:sldMkLst>
          <pc:docMk/>
          <pc:sldMk cId="2505628950" sldId="383"/>
        </pc:sldMkLst>
        <pc:spChg chg="mod">
          <ac:chgData name="Vikas Kalra" userId="39f444fc35e72237" providerId="LiveId" clId="{A914AD1B-6954-446E-856C-08B8363A81AB}" dt="2023-08-18T16:25:07.214" v="5476" actId="20577"/>
          <ac:spMkLst>
            <pc:docMk/>
            <pc:sldMk cId="2505628950" sldId="383"/>
            <ac:spMk id="2" creationId="{95D9316D-2103-5C5C-02B7-E91F07FD412B}"/>
          </ac:spMkLst>
        </pc:spChg>
        <pc:spChg chg="mod">
          <ac:chgData name="Vikas Kalra" userId="39f444fc35e72237" providerId="LiveId" clId="{A914AD1B-6954-446E-856C-08B8363A81AB}" dt="2023-08-18T16:24:34.163" v="5410" actId="20577"/>
          <ac:spMkLst>
            <pc:docMk/>
            <pc:sldMk cId="2505628950" sldId="383"/>
            <ac:spMk id="3" creationId="{E2AC883E-0AAC-09BF-832E-CA248AC8C5ED}"/>
          </ac:spMkLst>
        </pc:spChg>
      </pc:sldChg>
      <pc:sldChg chg="modSp add mod ord">
        <pc:chgData name="Vikas Kalra" userId="39f444fc35e72237" providerId="LiveId" clId="{A914AD1B-6954-446E-856C-08B8363A81AB}" dt="2023-08-18T16:59:41.543" v="5834" actId="20577"/>
        <pc:sldMkLst>
          <pc:docMk/>
          <pc:sldMk cId="434007906" sldId="384"/>
        </pc:sldMkLst>
        <pc:spChg chg="mod">
          <ac:chgData name="Vikas Kalra" userId="39f444fc35e72237" providerId="LiveId" clId="{A914AD1B-6954-446E-856C-08B8363A81AB}" dt="2023-08-18T16:59:41.543" v="5834" actId="20577"/>
          <ac:spMkLst>
            <pc:docMk/>
            <pc:sldMk cId="434007906" sldId="384"/>
            <ac:spMk id="5" creationId="{23E8B269-8CB8-8D1E-044C-F913A76E98C1}"/>
          </ac:spMkLst>
        </pc:spChg>
      </pc:sldChg>
      <pc:sldChg chg="delSp modSp add del mod setBg delDesignElem">
        <pc:chgData name="Vikas Kalra" userId="39f444fc35e72237" providerId="LiveId" clId="{A914AD1B-6954-446E-856C-08B8363A81AB}" dt="2023-08-18T16:57:48.511" v="5800" actId="47"/>
        <pc:sldMkLst>
          <pc:docMk/>
          <pc:sldMk cId="732187217" sldId="385"/>
        </pc:sldMkLst>
        <pc:spChg chg="del">
          <ac:chgData name="Vikas Kalra" userId="39f444fc35e72237" providerId="LiveId" clId="{A914AD1B-6954-446E-856C-08B8363A81AB}" dt="2023-08-18T16:39:25.558" v="5496"/>
          <ac:spMkLst>
            <pc:docMk/>
            <pc:sldMk cId="732187217" sldId="385"/>
            <ac:spMk id="25" creationId="{A7895A40-19A4-42D6-9D30-DBC1E8002635}"/>
          </ac:spMkLst>
        </pc:spChg>
        <pc:spChg chg="del">
          <ac:chgData name="Vikas Kalra" userId="39f444fc35e72237" providerId="LiveId" clId="{A914AD1B-6954-446E-856C-08B8363A81AB}" dt="2023-08-18T16:39:25.558" v="5496"/>
          <ac:spMkLst>
            <pc:docMk/>
            <pc:sldMk cId="732187217" sldId="385"/>
            <ac:spMk id="27" creationId="{02F429C4-ABC9-46FC-818A-B5429CDE4A96}"/>
          </ac:spMkLst>
        </pc:spChg>
        <pc:spChg chg="del">
          <ac:chgData name="Vikas Kalra" userId="39f444fc35e72237" providerId="LiveId" clId="{A914AD1B-6954-446E-856C-08B8363A81AB}" dt="2023-08-18T16:39:25.558" v="5496"/>
          <ac:spMkLst>
            <pc:docMk/>
            <pc:sldMk cId="732187217" sldId="385"/>
            <ac:spMk id="29" creationId="{2CEF98E4-3709-4952-8F42-2305CCE34FA3}"/>
          </ac:spMkLst>
        </pc:spChg>
        <pc:spChg chg="del">
          <ac:chgData name="Vikas Kalra" userId="39f444fc35e72237" providerId="LiveId" clId="{A914AD1B-6954-446E-856C-08B8363A81AB}" dt="2023-08-18T16:39:25.558" v="5496"/>
          <ac:spMkLst>
            <pc:docMk/>
            <pc:sldMk cId="732187217" sldId="385"/>
            <ac:spMk id="31" creationId="{F10BCCF5-D685-47FF-B675-647EAEB72C8E}"/>
          </ac:spMkLst>
        </pc:spChg>
        <pc:spChg chg="del">
          <ac:chgData name="Vikas Kalra" userId="39f444fc35e72237" providerId="LiveId" clId="{A914AD1B-6954-446E-856C-08B8363A81AB}" dt="2023-08-18T16:39:25.558" v="5496"/>
          <ac:spMkLst>
            <pc:docMk/>
            <pc:sldMk cId="732187217" sldId="385"/>
            <ac:spMk id="33" creationId="{B0EE8A42-107A-4D4C-8D56-BBAE95C7FC0D}"/>
          </ac:spMkLst>
        </pc:spChg>
        <pc:spChg chg="mod">
          <ac:chgData name="Vikas Kalra" userId="39f444fc35e72237" providerId="LiveId" clId="{A914AD1B-6954-446E-856C-08B8363A81AB}" dt="2023-08-18T16:56:32.035" v="5788" actId="20577"/>
          <ac:spMkLst>
            <pc:docMk/>
            <pc:sldMk cId="732187217" sldId="385"/>
            <ac:spMk id="45" creationId="{14C326F7-83B1-5549-CA1C-74760BDE8594}"/>
          </ac:spMkLst>
        </pc:spChg>
        <pc:spChg chg="mod">
          <ac:chgData name="Vikas Kalra" userId="39f444fc35e72237" providerId="LiveId" clId="{A914AD1B-6954-446E-856C-08B8363A81AB}" dt="2023-08-18T16:55:26.810" v="5762" actId="20577"/>
          <ac:spMkLst>
            <pc:docMk/>
            <pc:sldMk cId="732187217" sldId="385"/>
            <ac:spMk id="47" creationId="{D5CBB0D5-D9B3-DC1D-49B4-27DB703EC631}"/>
          </ac:spMkLst>
        </pc:spChg>
        <pc:spChg chg="mod">
          <ac:chgData name="Vikas Kalra" userId="39f444fc35e72237" providerId="LiveId" clId="{A914AD1B-6954-446E-856C-08B8363A81AB}" dt="2023-08-18T16:43:42.493" v="5659" actId="20577"/>
          <ac:spMkLst>
            <pc:docMk/>
            <pc:sldMk cId="732187217" sldId="385"/>
            <ac:spMk id="49" creationId="{F25E45FF-5042-B4FA-8FCC-F2C9EC496761}"/>
          </ac:spMkLst>
        </pc:spChg>
        <pc:spChg chg="mod">
          <ac:chgData name="Vikas Kalra" userId="39f444fc35e72237" providerId="LiveId" clId="{A914AD1B-6954-446E-856C-08B8363A81AB}" dt="2023-08-18T16:42:14.161" v="5575" actId="20577"/>
          <ac:spMkLst>
            <pc:docMk/>
            <pc:sldMk cId="732187217" sldId="385"/>
            <ac:spMk id="106" creationId="{BB8155EF-A5AD-FC56-FC25-C872A8AFE4B4}"/>
          </ac:spMkLst>
        </pc:spChg>
        <pc:graphicFrameChg chg="mod">
          <ac:chgData name="Vikas Kalra" userId="39f444fc35e72237" providerId="LiveId" clId="{A914AD1B-6954-446E-856C-08B8363A81AB}" dt="2023-08-18T16:45:26.643" v="5671" actId="12100"/>
          <ac:graphicFrameMkLst>
            <pc:docMk/>
            <pc:sldMk cId="732187217" sldId="385"/>
            <ac:graphicFrameMk id="12" creationId="{49F50D90-82C5-23E6-18C2-3E3BF49F5F6F}"/>
          </ac:graphicFrameMkLst>
        </pc:graphicFrameChg>
        <pc:graphicFrameChg chg="modGraphic">
          <ac:chgData name="Vikas Kalra" userId="39f444fc35e72237" providerId="LiveId" clId="{A914AD1B-6954-446E-856C-08B8363A81AB}" dt="2023-08-18T16:45:54.185" v="5682" actId="20577"/>
          <ac:graphicFrameMkLst>
            <pc:docMk/>
            <pc:sldMk cId="732187217" sldId="385"/>
            <ac:graphicFrameMk id="41" creationId="{0E964F47-8508-716F-4DBB-3F5CB6C0F7AA}"/>
          </ac:graphicFrameMkLst>
        </pc:graphicFrameChg>
      </pc:sldChg>
      <pc:sldChg chg="add del">
        <pc:chgData name="Vikas Kalra" userId="39f444fc35e72237" providerId="LiveId" clId="{A914AD1B-6954-446E-856C-08B8363A81AB}" dt="2023-08-18T16:55:48.292" v="5764" actId="2890"/>
        <pc:sldMkLst>
          <pc:docMk/>
          <pc:sldMk cId="692143130" sldId="386"/>
        </pc:sldMkLst>
      </pc:sldChg>
      <pc:sldChg chg="addSp delSp modSp add mod ord">
        <pc:chgData name="Vikas Kalra" userId="39f444fc35e72237" providerId="LiveId" clId="{A914AD1B-6954-446E-856C-08B8363A81AB}" dt="2023-08-18T16:57:45.421" v="5799" actId="20577"/>
        <pc:sldMkLst>
          <pc:docMk/>
          <pc:sldMk cId="2089633141" sldId="386"/>
        </pc:sldMkLst>
        <pc:spChg chg="add del mod">
          <ac:chgData name="Vikas Kalra" userId="39f444fc35e72237" providerId="LiveId" clId="{A914AD1B-6954-446E-856C-08B8363A81AB}" dt="2023-08-18T16:56:16.471" v="5770" actId="478"/>
          <ac:spMkLst>
            <pc:docMk/>
            <pc:sldMk cId="2089633141" sldId="386"/>
            <ac:spMk id="3" creationId="{95696F60-08F9-EC12-4733-D42657EB555B}"/>
          </ac:spMkLst>
        </pc:spChg>
        <pc:spChg chg="add mod">
          <ac:chgData name="Vikas Kalra" userId="39f444fc35e72237" providerId="LiveId" clId="{A914AD1B-6954-446E-856C-08B8363A81AB}" dt="2023-08-18T16:57:45.421" v="5799" actId="20577"/>
          <ac:spMkLst>
            <pc:docMk/>
            <pc:sldMk cId="2089633141" sldId="386"/>
            <ac:spMk id="6" creationId="{9BA0E966-195B-95E0-2624-024D7AC6A3B1}"/>
          </ac:spMkLst>
        </pc:spChg>
        <pc:spChg chg="add mod">
          <ac:chgData name="Vikas Kalra" userId="39f444fc35e72237" providerId="LiveId" clId="{A914AD1B-6954-446E-856C-08B8363A81AB}" dt="2023-08-18T16:57:18.418" v="5790"/>
          <ac:spMkLst>
            <pc:docMk/>
            <pc:sldMk cId="2089633141" sldId="386"/>
            <ac:spMk id="7" creationId="{24555C41-A732-BA76-4257-AC9C522A2A5C}"/>
          </ac:spMkLst>
        </pc:spChg>
        <pc:spChg chg="add mod">
          <ac:chgData name="Vikas Kalra" userId="39f444fc35e72237" providerId="LiveId" clId="{A914AD1B-6954-446E-856C-08B8363A81AB}" dt="2023-08-18T16:57:18.418" v="5790"/>
          <ac:spMkLst>
            <pc:docMk/>
            <pc:sldMk cId="2089633141" sldId="386"/>
            <ac:spMk id="8" creationId="{B1825EB8-AEEB-6CE0-8335-1DEE440AD473}"/>
          </ac:spMkLst>
        </pc:spChg>
        <pc:spChg chg="add mod">
          <ac:chgData name="Vikas Kalra" userId="39f444fc35e72237" providerId="LiveId" clId="{A914AD1B-6954-446E-856C-08B8363A81AB}" dt="2023-08-18T16:57:18.418" v="5790"/>
          <ac:spMkLst>
            <pc:docMk/>
            <pc:sldMk cId="2089633141" sldId="386"/>
            <ac:spMk id="9" creationId="{23526E54-4735-24DA-9623-1CC9C8C9FF09}"/>
          </ac:spMkLst>
        </pc:spChg>
        <pc:spChg chg="add mod">
          <ac:chgData name="Vikas Kalra" userId="39f444fc35e72237" providerId="LiveId" clId="{A914AD1B-6954-446E-856C-08B8363A81AB}" dt="2023-08-18T16:57:18.418" v="5790"/>
          <ac:spMkLst>
            <pc:docMk/>
            <pc:sldMk cId="2089633141" sldId="386"/>
            <ac:spMk id="10" creationId="{4756994B-A74E-3669-C4AF-C72C798B97FD}"/>
          </ac:spMkLst>
        </pc:spChg>
        <pc:spChg chg="del">
          <ac:chgData name="Vikas Kalra" userId="39f444fc35e72237" providerId="LiveId" clId="{A914AD1B-6954-446E-856C-08B8363A81AB}" dt="2023-08-18T16:57:15.650" v="5789" actId="478"/>
          <ac:spMkLst>
            <pc:docMk/>
            <pc:sldMk cId="2089633141" sldId="386"/>
            <ac:spMk id="20" creationId="{4500707D-7E8D-3E03-D5D5-CFF298496C17}"/>
          </ac:spMkLst>
        </pc:spChg>
        <pc:spChg chg="del">
          <ac:chgData name="Vikas Kalra" userId="39f444fc35e72237" providerId="LiveId" clId="{A914AD1B-6954-446E-856C-08B8363A81AB}" dt="2023-08-18T16:57:15.650" v="5789" actId="478"/>
          <ac:spMkLst>
            <pc:docMk/>
            <pc:sldMk cId="2089633141" sldId="386"/>
            <ac:spMk id="24" creationId="{9D6D10A7-15E9-911A-FD2F-DF6406F75E0B}"/>
          </ac:spMkLst>
        </pc:spChg>
        <pc:spChg chg="del">
          <ac:chgData name="Vikas Kalra" userId="39f444fc35e72237" providerId="LiveId" clId="{A914AD1B-6954-446E-856C-08B8363A81AB}" dt="2023-08-18T16:57:15.650" v="5789" actId="478"/>
          <ac:spMkLst>
            <pc:docMk/>
            <pc:sldMk cId="2089633141" sldId="386"/>
            <ac:spMk id="34" creationId="{085BC34D-B4C0-EF32-9081-367718B19756}"/>
          </ac:spMkLst>
        </pc:spChg>
        <pc:spChg chg="del">
          <ac:chgData name="Vikas Kalra" userId="39f444fc35e72237" providerId="LiveId" clId="{A914AD1B-6954-446E-856C-08B8363A81AB}" dt="2023-08-18T16:57:15.650" v="5789" actId="478"/>
          <ac:spMkLst>
            <pc:docMk/>
            <pc:sldMk cId="2089633141" sldId="386"/>
            <ac:spMk id="36" creationId="{42779BF6-7542-47F1-6294-F27DC9ED48DF}"/>
          </ac:spMkLst>
        </pc:spChg>
        <pc:spChg chg="del">
          <ac:chgData name="Vikas Kalra" userId="39f444fc35e72237" providerId="LiveId" clId="{A914AD1B-6954-446E-856C-08B8363A81AB}" dt="2023-08-18T16:56:12.354" v="5769" actId="478"/>
          <ac:spMkLst>
            <pc:docMk/>
            <pc:sldMk cId="2089633141" sldId="386"/>
            <ac:spMk id="81" creationId="{02E5D8FB-5F47-64EE-FEDE-185997A994B9}"/>
          </ac:spMkLst>
        </pc:spChg>
        <pc:graphicFrameChg chg="add mod">
          <ac:chgData name="Vikas Kalra" userId="39f444fc35e72237" providerId="LiveId" clId="{A914AD1B-6954-446E-856C-08B8363A81AB}" dt="2023-08-18T16:57:18.418" v="5790"/>
          <ac:graphicFrameMkLst>
            <pc:docMk/>
            <pc:sldMk cId="2089633141" sldId="386"/>
            <ac:graphicFrameMk id="4" creationId="{4051CEC2-582C-ECFF-E9D9-6CFCCDF0D309}"/>
          </ac:graphicFrameMkLst>
        </pc:graphicFrameChg>
        <pc:graphicFrameChg chg="add mod">
          <ac:chgData name="Vikas Kalra" userId="39f444fc35e72237" providerId="LiveId" clId="{A914AD1B-6954-446E-856C-08B8363A81AB}" dt="2023-08-18T16:57:18.418" v="5790"/>
          <ac:graphicFrameMkLst>
            <pc:docMk/>
            <pc:sldMk cId="2089633141" sldId="386"/>
            <ac:graphicFrameMk id="5" creationId="{0B817A81-E0B3-6952-E93B-87291BE6AD6F}"/>
          </ac:graphicFrameMkLst>
        </pc:graphicFrameChg>
        <pc:graphicFrameChg chg="del">
          <ac:chgData name="Vikas Kalra" userId="39f444fc35e72237" providerId="LiveId" clId="{A914AD1B-6954-446E-856C-08B8363A81AB}" dt="2023-08-18T16:57:15.650" v="5789" actId="478"/>
          <ac:graphicFrameMkLst>
            <pc:docMk/>
            <pc:sldMk cId="2089633141" sldId="386"/>
            <ac:graphicFrameMk id="16" creationId="{F89C0194-A5B1-1C01-5338-A2998D528E68}"/>
          </ac:graphicFrameMkLst>
        </pc:graphicFrameChg>
        <pc:graphicFrameChg chg="del">
          <ac:chgData name="Vikas Kalra" userId="39f444fc35e72237" providerId="LiveId" clId="{A914AD1B-6954-446E-856C-08B8363A81AB}" dt="2023-08-18T16:56:05.977" v="5768" actId="478"/>
          <ac:graphicFrameMkLst>
            <pc:docMk/>
            <pc:sldMk cId="2089633141" sldId="386"/>
            <ac:graphicFrameMk id="38" creationId="{DD4BF124-430E-511F-695F-6A84FFC1C217}"/>
          </ac:graphicFrameMkLst>
        </pc:graphicFrameChg>
      </pc:sldChg>
      <pc:sldChg chg="addSp delSp add del setBg delDesignElem">
        <pc:chgData name="Vikas Kalra" userId="39f444fc35e72237" providerId="LiveId" clId="{A914AD1B-6954-446E-856C-08B8363A81AB}" dt="2023-08-18T17:00:45.341" v="5837"/>
        <pc:sldMkLst>
          <pc:docMk/>
          <pc:sldMk cId="640448451" sldId="387"/>
        </pc:sldMkLst>
        <pc:spChg chg="add del">
          <ac:chgData name="Vikas Kalra" userId="39f444fc35e72237" providerId="LiveId" clId="{A914AD1B-6954-446E-856C-08B8363A81AB}" dt="2023-08-18T17:00:45.341" v="5837"/>
          <ac:spMkLst>
            <pc:docMk/>
            <pc:sldMk cId="640448451" sldId="387"/>
            <ac:spMk id="15" creationId="{47942995-B07F-4636-9A06-C6A104B260A8}"/>
          </ac:spMkLst>
        </pc:spChg>
        <pc:spChg chg="add del">
          <ac:chgData name="Vikas Kalra" userId="39f444fc35e72237" providerId="LiveId" clId="{A914AD1B-6954-446E-856C-08B8363A81AB}" dt="2023-08-18T17:00:45.341" v="5837"/>
          <ac:spMkLst>
            <pc:docMk/>
            <pc:sldMk cId="640448451" sldId="387"/>
            <ac:spMk id="22" creationId="{B81933D1-5615-42C7-9C0B-4EB7105CCE2D}"/>
          </ac:spMkLst>
        </pc:spChg>
        <pc:spChg chg="add del">
          <ac:chgData name="Vikas Kalra" userId="39f444fc35e72237" providerId="LiveId" clId="{A914AD1B-6954-446E-856C-08B8363A81AB}" dt="2023-08-18T17:00:45.341" v="5837"/>
          <ac:spMkLst>
            <pc:docMk/>
            <pc:sldMk cId="640448451" sldId="387"/>
            <ac:spMk id="24" creationId="{19C9EAEA-39D0-4B0E-A0EB-51E7B26740B1}"/>
          </ac:spMkLst>
        </pc:spChg>
        <pc:grpChg chg="add del">
          <ac:chgData name="Vikas Kalra" userId="39f444fc35e72237" providerId="LiveId" clId="{A914AD1B-6954-446E-856C-08B8363A81AB}" dt="2023-08-18T17:00:45.341" v="5837"/>
          <ac:grpSpMkLst>
            <pc:docMk/>
            <pc:sldMk cId="640448451" sldId="387"/>
            <ac:grpSpMk id="17" creationId="{032D8612-31EB-44CF-A1D0-14FD4C705424}"/>
          </ac:grpSpMkLst>
        </pc:grpChg>
      </pc:sldChg>
      <pc:sldChg chg="modSp add mod ord">
        <pc:chgData name="Vikas Kalra" userId="39f444fc35e72237" providerId="LiveId" clId="{A914AD1B-6954-446E-856C-08B8363A81AB}" dt="2023-08-18T17:03:46.292" v="6046" actId="1076"/>
        <pc:sldMkLst>
          <pc:docMk/>
          <pc:sldMk cId="2289663478" sldId="387"/>
        </pc:sldMkLst>
        <pc:spChg chg="mod">
          <ac:chgData name="Vikas Kalra" userId="39f444fc35e72237" providerId="LiveId" clId="{A914AD1B-6954-446E-856C-08B8363A81AB}" dt="2023-08-18T17:03:31.494" v="6039" actId="1076"/>
          <ac:spMkLst>
            <pc:docMk/>
            <pc:sldMk cId="2289663478" sldId="387"/>
            <ac:spMk id="2" creationId="{00000000-0000-0000-0000-000000000000}"/>
          </ac:spMkLst>
        </pc:spChg>
        <pc:spChg chg="mod">
          <ac:chgData name="Vikas Kalra" userId="39f444fc35e72237" providerId="LiveId" clId="{A914AD1B-6954-446E-856C-08B8363A81AB}" dt="2023-08-18T17:03:46.292" v="6046" actId="1076"/>
          <ac:spMkLst>
            <pc:docMk/>
            <pc:sldMk cId="2289663478" sldId="387"/>
            <ac:spMk id="3" creationId="{9165E720-2B1A-C697-F397-78C5F4882370}"/>
          </ac:spMkLst>
        </pc:spChg>
      </pc:sldChg>
      <pc:sldChg chg="delSp add del setBg delDesignElem">
        <pc:chgData name="Vikas Kalra" userId="39f444fc35e72237" providerId="LiveId" clId="{A914AD1B-6954-446E-856C-08B8363A81AB}" dt="2023-08-18T16:58:24.241" v="5804" actId="47"/>
        <pc:sldMkLst>
          <pc:docMk/>
          <pc:sldMk cId="4073268702" sldId="387"/>
        </pc:sldMkLst>
        <pc:spChg chg="del">
          <ac:chgData name="Vikas Kalra" userId="39f444fc35e72237" providerId="LiveId" clId="{A914AD1B-6954-446E-856C-08B8363A81AB}" dt="2023-08-18T16:58:06.156" v="5803"/>
          <ac:spMkLst>
            <pc:docMk/>
            <pc:sldMk cId="4073268702" sldId="387"/>
            <ac:spMk id="38" creationId="{47942995-B07F-4636-9A06-C6A104B260A8}"/>
          </ac:spMkLst>
        </pc:spChg>
        <pc:spChg chg="del">
          <ac:chgData name="Vikas Kalra" userId="39f444fc35e72237" providerId="LiveId" clId="{A914AD1B-6954-446E-856C-08B8363A81AB}" dt="2023-08-18T16:58:06.156" v="5803"/>
          <ac:spMkLst>
            <pc:docMk/>
            <pc:sldMk cId="4073268702" sldId="387"/>
            <ac:spMk id="45" creationId="{B81933D1-5615-42C7-9C0B-4EB7105CCE2D}"/>
          </ac:spMkLst>
        </pc:spChg>
        <pc:spChg chg="del">
          <ac:chgData name="Vikas Kalra" userId="39f444fc35e72237" providerId="LiveId" clId="{A914AD1B-6954-446E-856C-08B8363A81AB}" dt="2023-08-18T16:58:06.156" v="5803"/>
          <ac:spMkLst>
            <pc:docMk/>
            <pc:sldMk cId="4073268702" sldId="387"/>
            <ac:spMk id="47" creationId="{19C9EAEA-39D0-4B0E-A0EB-51E7B26740B1}"/>
          </ac:spMkLst>
        </pc:spChg>
        <pc:grpChg chg="del">
          <ac:chgData name="Vikas Kalra" userId="39f444fc35e72237" providerId="LiveId" clId="{A914AD1B-6954-446E-856C-08B8363A81AB}" dt="2023-08-18T16:58:06.156" v="5803"/>
          <ac:grpSpMkLst>
            <pc:docMk/>
            <pc:sldMk cId="4073268702" sldId="387"/>
            <ac:grpSpMk id="40" creationId="{032D8612-31EB-44CF-A1D0-14FD4C705424}"/>
          </ac:grpSpMkLst>
        </pc:grpChg>
      </pc:sldChg>
      <pc:sldChg chg="delSp add del setBg delDesignElem">
        <pc:chgData name="Vikas Kalra" userId="39f444fc35e72237" providerId="LiveId" clId="{A914AD1B-6954-446E-856C-08B8363A81AB}" dt="2023-08-18T16:58:35.943" v="5805" actId="47"/>
        <pc:sldMkLst>
          <pc:docMk/>
          <pc:sldMk cId="1920712383" sldId="388"/>
        </pc:sldMkLst>
        <pc:spChg chg="del">
          <ac:chgData name="Vikas Kalra" userId="39f444fc35e72237" providerId="LiveId" clId="{A914AD1B-6954-446E-856C-08B8363A81AB}" dt="2023-08-18T16:58:06.156" v="5803"/>
          <ac:spMkLst>
            <pc:docMk/>
            <pc:sldMk cId="1920712383" sldId="388"/>
            <ac:spMk id="38" creationId="{47942995-B07F-4636-9A06-C6A104B260A8}"/>
          </ac:spMkLst>
        </pc:spChg>
        <pc:spChg chg="del">
          <ac:chgData name="Vikas Kalra" userId="39f444fc35e72237" providerId="LiveId" clId="{A914AD1B-6954-446E-856C-08B8363A81AB}" dt="2023-08-18T16:58:06.156" v="5803"/>
          <ac:spMkLst>
            <pc:docMk/>
            <pc:sldMk cId="1920712383" sldId="388"/>
            <ac:spMk id="45" creationId="{B81933D1-5615-42C7-9C0B-4EB7105CCE2D}"/>
          </ac:spMkLst>
        </pc:spChg>
        <pc:spChg chg="del">
          <ac:chgData name="Vikas Kalra" userId="39f444fc35e72237" providerId="LiveId" clId="{A914AD1B-6954-446E-856C-08B8363A81AB}" dt="2023-08-18T16:58:06.156" v="5803"/>
          <ac:spMkLst>
            <pc:docMk/>
            <pc:sldMk cId="1920712383" sldId="388"/>
            <ac:spMk id="47" creationId="{19C9EAEA-39D0-4B0E-A0EB-51E7B26740B1}"/>
          </ac:spMkLst>
        </pc:spChg>
        <pc:grpChg chg="del">
          <ac:chgData name="Vikas Kalra" userId="39f444fc35e72237" providerId="LiveId" clId="{A914AD1B-6954-446E-856C-08B8363A81AB}" dt="2023-08-18T16:58:06.156" v="5803"/>
          <ac:grpSpMkLst>
            <pc:docMk/>
            <pc:sldMk cId="1920712383" sldId="388"/>
            <ac:grpSpMk id="40" creationId="{032D8612-31EB-44CF-A1D0-14FD4C705424}"/>
          </ac:grpSpMkLst>
        </pc:grpChg>
      </pc:sldChg>
      <pc:sldChg chg="modSp add mod">
        <pc:chgData name="Vikas Kalra" userId="39f444fc35e72237" providerId="LiveId" clId="{A914AD1B-6954-446E-856C-08B8363A81AB}" dt="2023-08-18T17:04:37.334" v="6095" actId="14100"/>
        <pc:sldMkLst>
          <pc:docMk/>
          <pc:sldMk cId="3416446808" sldId="388"/>
        </pc:sldMkLst>
        <pc:spChg chg="mod">
          <ac:chgData name="Vikas Kalra" userId="39f444fc35e72237" providerId="LiveId" clId="{A914AD1B-6954-446E-856C-08B8363A81AB}" dt="2023-08-18T17:04:37.334" v="6095" actId="14100"/>
          <ac:spMkLst>
            <pc:docMk/>
            <pc:sldMk cId="3416446808" sldId="388"/>
            <ac:spMk id="3" creationId="{9165E720-2B1A-C697-F397-78C5F4882370}"/>
          </ac:spMkLst>
        </pc:spChg>
      </pc:sldChg>
      <pc:sldChg chg="modSp add mod">
        <pc:chgData name="Vikas Kalra" userId="39f444fc35e72237" providerId="LiveId" clId="{A914AD1B-6954-446E-856C-08B8363A81AB}" dt="2023-08-18T17:09:04.329" v="6202" actId="20577"/>
        <pc:sldMkLst>
          <pc:docMk/>
          <pc:sldMk cId="672035135" sldId="389"/>
        </pc:sldMkLst>
        <pc:spChg chg="mod">
          <ac:chgData name="Vikas Kalra" userId="39f444fc35e72237" providerId="LiveId" clId="{A914AD1B-6954-446E-856C-08B8363A81AB}" dt="2023-08-18T17:08:43.453" v="6191" actId="1076"/>
          <ac:spMkLst>
            <pc:docMk/>
            <pc:sldMk cId="672035135" sldId="389"/>
            <ac:spMk id="2" creationId="{00000000-0000-0000-0000-000000000000}"/>
          </ac:spMkLst>
        </pc:spChg>
        <pc:spChg chg="mod">
          <ac:chgData name="Vikas Kalra" userId="39f444fc35e72237" providerId="LiveId" clId="{A914AD1B-6954-446E-856C-08B8363A81AB}" dt="2023-08-18T17:09:04.329" v="6202" actId="20577"/>
          <ac:spMkLst>
            <pc:docMk/>
            <pc:sldMk cId="672035135" sldId="389"/>
            <ac:spMk id="3" creationId="{9165E720-2B1A-C697-F397-78C5F4882370}"/>
          </ac:spMkLst>
        </pc:spChg>
      </pc:sldChg>
      <pc:sldChg chg="modSp add mod">
        <pc:chgData name="Vikas Kalra" userId="39f444fc35e72237" providerId="LiveId" clId="{A914AD1B-6954-446E-856C-08B8363A81AB}" dt="2023-08-18T17:09:28.797" v="6204" actId="27636"/>
        <pc:sldMkLst>
          <pc:docMk/>
          <pc:sldMk cId="275064755" sldId="390"/>
        </pc:sldMkLst>
        <pc:spChg chg="mod">
          <ac:chgData name="Vikas Kalra" userId="39f444fc35e72237" providerId="LiveId" clId="{A914AD1B-6954-446E-856C-08B8363A81AB}" dt="2023-08-18T17:09:28.797" v="6204" actId="27636"/>
          <ac:spMkLst>
            <pc:docMk/>
            <pc:sldMk cId="275064755" sldId="390"/>
            <ac:spMk id="3" creationId="{9165E720-2B1A-C697-F397-78C5F4882370}"/>
          </ac:spMkLst>
        </pc:spChg>
      </pc:sldChg>
      <pc:sldChg chg="modSp add mod ord">
        <pc:chgData name="Vikas Kalra" userId="39f444fc35e72237" providerId="LiveId" clId="{A914AD1B-6954-446E-856C-08B8363A81AB}" dt="2023-08-18T17:11:41.745" v="6380" actId="20577"/>
        <pc:sldMkLst>
          <pc:docMk/>
          <pc:sldMk cId="3162962006" sldId="391"/>
        </pc:sldMkLst>
        <pc:spChg chg="mod">
          <ac:chgData name="Vikas Kalra" userId="39f444fc35e72237" providerId="LiveId" clId="{A914AD1B-6954-446E-856C-08B8363A81AB}" dt="2023-08-18T17:11:41.745" v="6380" actId="20577"/>
          <ac:spMkLst>
            <pc:docMk/>
            <pc:sldMk cId="3162962006" sldId="391"/>
            <ac:spMk id="3" creationId="{9165E720-2B1A-C697-F397-78C5F4882370}"/>
          </ac:spMkLst>
        </pc:spChg>
      </pc:sldChg>
      <pc:sldChg chg="addSp delSp add del setBg delDesignElem">
        <pc:chgData name="Vikas Kalra" userId="39f444fc35e72237" providerId="LiveId" clId="{A914AD1B-6954-446E-856C-08B8363A81AB}" dt="2023-08-18T17:12:09.493" v="6383"/>
        <pc:sldMkLst>
          <pc:docMk/>
          <pc:sldMk cId="1910986380" sldId="392"/>
        </pc:sldMkLst>
        <pc:spChg chg="add del">
          <ac:chgData name="Vikas Kalra" userId="39f444fc35e72237" providerId="LiveId" clId="{A914AD1B-6954-446E-856C-08B8363A81AB}" dt="2023-08-18T17:12:09.493" v="6383"/>
          <ac:spMkLst>
            <pc:docMk/>
            <pc:sldMk cId="1910986380" sldId="392"/>
            <ac:spMk id="15" creationId="{47942995-B07F-4636-9A06-C6A104B260A8}"/>
          </ac:spMkLst>
        </pc:spChg>
        <pc:spChg chg="add del">
          <ac:chgData name="Vikas Kalra" userId="39f444fc35e72237" providerId="LiveId" clId="{A914AD1B-6954-446E-856C-08B8363A81AB}" dt="2023-08-18T17:12:09.493" v="6383"/>
          <ac:spMkLst>
            <pc:docMk/>
            <pc:sldMk cId="1910986380" sldId="392"/>
            <ac:spMk id="22" creationId="{B81933D1-5615-42C7-9C0B-4EB7105CCE2D}"/>
          </ac:spMkLst>
        </pc:spChg>
        <pc:spChg chg="add del">
          <ac:chgData name="Vikas Kalra" userId="39f444fc35e72237" providerId="LiveId" clId="{A914AD1B-6954-446E-856C-08B8363A81AB}" dt="2023-08-18T17:12:09.493" v="6383"/>
          <ac:spMkLst>
            <pc:docMk/>
            <pc:sldMk cId="1910986380" sldId="392"/>
            <ac:spMk id="24" creationId="{19C9EAEA-39D0-4B0E-A0EB-51E7B26740B1}"/>
          </ac:spMkLst>
        </pc:spChg>
        <pc:grpChg chg="add del">
          <ac:chgData name="Vikas Kalra" userId="39f444fc35e72237" providerId="LiveId" clId="{A914AD1B-6954-446E-856C-08B8363A81AB}" dt="2023-08-18T17:12:09.493" v="6383"/>
          <ac:grpSpMkLst>
            <pc:docMk/>
            <pc:sldMk cId="1910986380" sldId="392"/>
            <ac:grpSpMk id="17" creationId="{032D8612-31EB-44CF-A1D0-14FD4C705424}"/>
          </ac:grpSpMkLst>
        </pc:grpChg>
      </pc:sldChg>
      <pc:sldChg chg="modSp add mod">
        <pc:chgData name="Vikas Kalra" userId="39f444fc35e72237" providerId="LiveId" clId="{A914AD1B-6954-446E-856C-08B8363A81AB}" dt="2023-08-18T17:13:35.313" v="6526" actId="20577"/>
        <pc:sldMkLst>
          <pc:docMk/>
          <pc:sldMk cId="3907085676" sldId="392"/>
        </pc:sldMkLst>
        <pc:spChg chg="mod">
          <ac:chgData name="Vikas Kalra" userId="39f444fc35e72237" providerId="LiveId" clId="{A914AD1B-6954-446E-856C-08B8363A81AB}" dt="2023-08-18T17:12:26.174" v="6406" actId="404"/>
          <ac:spMkLst>
            <pc:docMk/>
            <pc:sldMk cId="3907085676" sldId="392"/>
            <ac:spMk id="2" creationId="{00000000-0000-0000-0000-000000000000}"/>
          </ac:spMkLst>
        </pc:spChg>
        <pc:spChg chg="mod">
          <ac:chgData name="Vikas Kalra" userId="39f444fc35e72237" providerId="LiveId" clId="{A914AD1B-6954-446E-856C-08B8363A81AB}" dt="2023-08-18T17:13:35.313" v="6526" actId="20577"/>
          <ac:spMkLst>
            <pc:docMk/>
            <pc:sldMk cId="3907085676" sldId="392"/>
            <ac:spMk id="3" creationId="{9165E720-2B1A-C697-F397-78C5F488237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BBA6C8-F4E2-4C2E-B61E-A9048901CB5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047BD9B-E4DB-4424-970B-68919765BB7B}">
      <dgm:prSet phldrT="[Text]"/>
      <dgm:spPr/>
      <dgm:t>
        <a:bodyPr/>
        <a:lstStyle/>
        <a:p>
          <a:r>
            <a:rPr lang="en-US" dirty="0"/>
            <a:t>TRAINING</a:t>
          </a:r>
        </a:p>
      </dgm:t>
    </dgm:pt>
    <dgm:pt modelId="{96AFEE62-1BA0-4B3C-91EC-C6BE45002433}" type="parTrans" cxnId="{025CE9E6-C927-4624-B4A2-19BA15739B74}">
      <dgm:prSet/>
      <dgm:spPr/>
      <dgm:t>
        <a:bodyPr/>
        <a:lstStyle/>
        <a:p>
          <a:endParaRPr lang="en-US"/>
        </a:p>
      </dgm:t>
    </dgm:pt>
    <dgm:pt modelId="{8947FBD4-29CD-41EB-8FDA-4B36CCFD07B1}" type="sibTrans" cxnId="{025CE9E6-C927-4624-B4A2-19BA15739B74}">
      <dgm:prSet/>
      <dgm:spPr/>
      <dgm:t>
        <a:bodyPr/>
        <a:lstStyle/>
        <a:p>
          <a:endParaRPr lang="en-US"/>
        </a:p>
      </dgm:t>
    </dgm:pt>
    <dgm:pt modelId="{61147235-D836-45A4-96E8-95A0E2477FB2}">
      <dgm:prSet phldrT="[Text]"/>
      <dgm:spPr/>
      <dgm:t>
        <a:bodyPr/>
        <a:lstStyle/>
        <a:p>
          <a:r>
            <a:rPr lang="en-US" dirty="0"/>
            <a:t>DEVELOPMENT</a:t>
          </a:r>
        </a:p>
      </dgm:t>
    </dgm:pt>
    <dgm:pt modelId="{2579B1B3-D900-4D65-8192-A176E0F362E3}" type="parTrans" cxnId="{91259D65-3726-4574-AFB2-76AC163DEC0E}">
      <dgm:prSet/>
      <dgm:spPr/>
      <dgm:t>
        <a:bodyPr/>
        <a:lstStyle/>
        <a:p>
          <a:endParaRPr lang="en-US"/>
        </a:p>
      </dgm:t>
    </dgm:pt>
    <dgm:pt modelId="{523CD4FF-6F3A-427E-BE5F-F5352E4BC660}" type="sibTrans" cxnId="{91259D65-3726-4574-AFB2-76AC163DEC0E}">
      <dgm:prSet/>
      <dgm:spPr/>
      <dgm:t>
        <a:bodyPr/>
        <a:lstStyle/>
        <a:p>
          <a:endParaRPr lang="en-US"/>
        </a:p>
      </dgm:t>
    </dgm:pt>
    <dgm:pt modelId="{5B33CF38-FE95-485D-9767-197167B69441}">
      <dgm:prSet phldrT="[Text]"/>
      <dgm:spPr/>
      <dgm:t>
        <a:bodyPr/>
        <a:lstStyle/>
        <a:p>
          <a:r>
            <a:rPr lang="en-US" dirty="0"/>
            <a:t>PLACEMENT</a:t>
          </a:r>
        </a:p>
      </dgm:t>
    </dgm:pt>
    <dgm:pt modelId="{6E1EF624-72DB-4A0E-B733-C9D7E84146AA}" type="parTrans" cxnId="{4ADA317B-2114-4D10-B7E1-42E7B8BD75FF}">
      <dgm:prSet/>
      <dgm:spPr/>
      <dgm:t>
        <a:bodyPr/>
        <a:lstStyle/>
        <a:p>
          <a:endParaRPr lang="en-US"/>
        </a:p>
      </dgm:t>
    </dgm:pt>
    <dgm:pt modelId="{8FDF71FF-A705-4139-878F-44B15367133A}" type="sibTrans" cxnId="{4ADA317B-2114-4D10-B7E1-42E7B8BD75FF}">
      <dgm:prSet/>
      <dgm:spPr/>
      <dgm:t>
        <a:bodyPr/>
        <a:lstStyle/>
        <a:p>
          <a:endParaRPr lang="en-US"/>
        </a:p>
      </dgm:t>
    </dgm:pt>
    <dgm:pt modelId="{0DB469ED-A5AF-4E89-9DA8-805746013EA5}" type="pres">
      <dgm:prSet presAssocID="{57BBA6C8-F4E2-4C2E-B61E-A9048901CB5D}" presName="linear" presStyleCnt="0">
        <dgm:presLayoutVars>
          <dgm:dir/>
          <dgm:animLvl val="lvl"/>
          <dgm:resizeHandles val="exact"/>
        </dgm:presLayoutVars>
      </dgm:prSet>
      <dgm:spPr/>
    </dgm:pt>
    <dgm:pt modelId="{B8D22548-A2AF-4CE2-B3EE-B88E882E5882}" type="pres">
      <dgm:prSet presAssocID="{B047BD9B-E4DB-4424-970B-68919765BB7B}" presName="parentLin" presStyleCnt="0"/>
      <dgm:spPr/>
    </dgm:pt>
    <dgm:pt modelId="{3CBEEB98-8964-46D5-A0D5-60A8F3548A4B}" type="pres">
      <dgm:prSet presAssocID="{B047BD9B-E4DB-4424-970B-68919765BB7B}" presName="parentLeftMargin" presStyleLbl="node1" presStyleIdx="0" presStyleCnt="3"/>
      <dgm:spPr/>
    </dgm:pt>
    <dgm:pt modelId="{E3365030-25D5-46D7-BDD5-1A77EFB1BF10}" type="pres">
      <dgm:prSet presAssocID="{B047BD9B-E4DB-4424-970B-68919765BB7B}" presName="parentText" presStyleLbl="node1" presStyleIdx="0" presStyleCnt="3" custLinFactNeighborX="-9890" custLinFactNeighborY="13511">
        <dgm:presLayoutVars>
          <dgm:chMax val="0"/>
          <dgm:bulletEnabled val="1"/>
        </dgm:presLayoutVars>
      </dgm:prSet>
      <dgm:spPr/>
    </dgm:pt>
    <dgm:pt modelId="{9415E874-50CF-4391-94F4-FBF58AA02A27}" type="pres">
      <dgm:prSet presAssocID="{B047BD9B-E4DB-4424-970B-68919765BB7B}" presName="negativeSpace" presStyleCnt="0"/>
      <dgm:spPr/>
    </dgm:pt>
    <dgm:pt modelId="{29E30020-C59A-4AC2-A1BD-E060BA9B8176}" type="pres">
      <dgm:prSet presAssocID="{B047BD9B-E4DB-4424-970B-68919765BB7B}" presName="childText" presStyleLbl="conFgAcc1" presStyleIdx="0" presStyleCnt="3">
        <dgm:presLayoutVars>
          <dgm:bulletEnabled val="1"/>
        </dgm:presLayoutVars>
      </dgm:prSet>
      <dgm:spPr/>
    </dgm:pt>
    <dgm:pt modelId="{FFE8BD9B-D085-4077-A29F-3A168ECFFB7F}" type="pres">
      <dgm:prSet presAssocID="{8947FBD4-29CD-41EB-8FDA-4B36CCFD07B1}" presName="spaceBetweenRectangles" presStyleCnt="0"/>
      <dgm:spPr/>
    </dgm:pt>
    <dgm:pt modelId="{1397F6F1-941D-4F2D-BD86-89571472C1A5}" type="pres">
      <dgm:prSet presAssocID="{61147235-D836-45A4-96E8-95A0E2477FB2}" presName="parentLin" presStyleCnt="0"/>
      <dgm:spPr/>
    </dgm:pt>
    <dgm:pt modelId="{E8BD35F4-8A55-4A30-BF5D-C59D254C58D7}" type="pres">
      <dgm:prSet presAssocID="{61147235-D836-45A4-96E8-95A0E2477FB2}" presName="parentLeftMargin" presStyleLbl="node1" presStyleIdx="0" presStyleCnt="3"/>
      <dgm:spPr/>
    </dgm:pt>
    <dgm:pt modelId="{A7A6CC19-C9CB-4C43-88A3-CCF5454B8ABD}" type="pres">
      <dgm:prSet presAssocID="{61147235-D836-45A4-96E8-95A0E2477FB2}" presName="parentText" presStyleLbl="node1" presStyleIdx="1" presStyleCnt="3" custScaleX="101791" custLinFactNeighborX="-14844" custLinFactNeighborY="3455">
        <dgm:presLayoutVars>
          <dgm:chMax val="0"/>
          <dgm:bulletEnabled val="1"/>
        </dgm:presLayoutVars>
      </dgm:prSet>
      <dgm:spPr/>
    </dgm:pt>
    <dgm:pt modelId="{246015B2-CC45-48A3-856C-C249AEE786D4}" type="pres">
      <dgm:prSet presAssocID="{61147235-D836-45A4-96E8-95A0E2477FB2}" presName="negativeSpace" presStyleCnt="0"/>
      <dgm:spPr/>
    </dgm:pt>
    <dgm:pt modelId="{3A229BC6-5399-4C20-A907-4DF8EF05AE88}" type="pres">
      <dgm:prSet presAssocID="{61147235-D836-45A4-96E8-95A0E2477FB2}" presName="childText" presStyleLbl="conFgAcc1" presStyleIdx="1" presStyleCnt="3">
        <dgm:presLayoutVars>
          <dgm:bulletEnabled val="1"/>
        </dgm:presLayoutVars>
      </dgm:prSet>
      <dgm:spPr/>
    </dgm:pt>
    <dgm:pt modelId="{6633DBC0-1E90-4BD7-A678-EFD395845944}" type="pres">
      <dgm:prSet presAssocID="{523CD4FF-6F3A-427E-BE5F-F5352E4BC660}" presName="spaceBetweenRectangles" presStyleCnt="0"/>
      <dgm:spPr/>
    </dgm:pt>
    <dgm:pt modelId="{BEE0B6DA-FD79-4293-A16F-A17921633E84}" type="pres">
      <dgm:prSet presAssocID="{5B33CF38-FE95-485D-9767-197167B69441}" presName="parentLin" presStyleCnt="0"/>
      <dgm:spPr/>
    </dgm:pt>
    <dgm:pt modelId="{FE8278BC-7225-44A7-8BD9-D2B390DC2C88}" type="pres">
      <dgm:prSet presAssocID="{5B33CF38-FE95-485D-9767-197167B69441}" presName="parentLeftMargin" presStyleLbl="node1" presStyleIdx="1" presStyleCnt="3"/>
      <dgm:spPr/>
    </dgm:pt>
    <dgm:pt modelId="{479012D3-95B1-4E46-8ADB-968ED0B02EC8}" type="pres">
      <dgm:prSet presAssocID="{5B33CF38-FE95-485D-9767-197167B69441}" presName="parentText" presStyleLbl="node1" presStyleIdx="2" presStyleCnt="3" custLinFactNeighborX="-10687" custLinFactNeighborY="-7939">
        <dgm:presLayoutVars>
          <dgm:chMax val="0"/>
          <dgm:bulletEnabled val="1"/>
        </dgm:presLayoutVars>
      </dgm:prSet>
      <dgm:spPr/>
    </dgm:pt>
    <dgm:pt modelId="{37B3B3A8-81C0-4E19-916D-484008CD167C}" type="pres">
      <dgm:prSet presAssocID="{5B33CF38-FE95-485D-9767-197167B69441}" presName="negativeSpace" presStyleCnt="0"/>
      <dgm:spPr/>
    </dgm:pt>
    <dgm:pt modelId="{01289D62-D0B0-4A7D-80EC-3DA20FA5DFC4}" type="pres">
      <dgm:prSet presAssocID="{5B33CF38-FE95-485D-9767-197167B69441}" presName="childText" presStyleLbl="conFgAcc1" presStyleIdx="2" presStyleCnt="3">
        <dgm:presLayoutVars>
          <dgm:bulletEnabled val="1"/>
        </dgm:presLayoutVars>
      </dgm:prSet>
      <dgm:spPr/>
    </dgm:pt>
  </dgm:ptLst>
  <dgm:cxnLst>
    <dgm:cxn modelId="{F6DD0F0E-5CF2-4876-B17C-14C527579316}" type="presOf" srcId="{B047BD9B-E4DB-4424-970B-68919765BB7B}" destId="{3CBEEB98-8964-46D5-A0D5-60A8F3548A4B}" srcOrd="0" destOrd="0" presId="urn:microsoft.com/office/officeart/2005/8/layout/list1"/>
    <dgm:cxn modelId="{FD942737-801E-4E54-8F23-805C3A23D0CA}" type="presOf" srcId="{61147235-D836-45A4-96E8-95A0E2477FB2}" destId="{A7A6CC19-C9CB-4C43-88A3-CCF5454B8ABD}" srcOrd="1" destOrd="0" presId="urn:microsoft.com/office/officeart/2005/8/layout/list1"/>
    <dgm:cxn modelId="{91259D65-3726-4574-AFB2-76AC163DEC0E}" srcId="{57BBA6C8-F4E2-4C2E-B61E-A9048901CB5D}" destId="{61147235-D836-45A4-96E8-95A0E2477FB2}" srcOrd="1" destOrd="0" parTransId="{2579B1B3-D900-4D65-8192-A176E0F362E3}" sibTransId="{523CD4FF-6F3A-427E-BE5F-F5352E4BC660}"/>
    <dgm:cxn modelId="{55119076-CB85-422E-898A-E886029CB177}" type="presOf" srcId="{5B33CF38-FE95-485D-9767-197167B69441}" destId="{479012D3-95B1-4E46-8ADB-968ED0B02EC8}" srcOrd="1" destOrd="0" presId="urn:microsoft.com/office/officeart/2005/8/layout/list1"/>
    <dgm:cxn modelId="{4ADA317B-2114-4D10-B7E1-42E7B8BD75FF}" srcId="{57BBA6C8-F4E2-4C2E-B61E-A9048901CB5D}" destId="{5B33CF38-FE95-485D-9767-197167B69441}" srcOrd="2" destOrd="0" parTransId="{6E1EF624-72DB-4A0E-B733-C9D7E84146AA}" sibTransId="{8FDF71FF-A705-4139-878F-44B15367133A}"/>
    <dgm:cxn modelId="{FB739A7E-3FA9-4DB8-90BA-00BB20244BC5}" type="presOf" srcId="{57BBA6C8-F4E2-4C2E-B61E-A9048901CB5D}" destId="{0DB469ED-A5AF-4E89-9DA8-805746013EA5}" srcOrd="0" destOrd="0" presId="urn:microsoft.com/office/officeart/2005/8/layout/list1"/>
    <dgm:cxn modelId="{9C8F8DBE-46D4-4263-B6EE-399F98470F9D}" type="presOf" srcId="{B047BD9B-E4DB-4424-970B-68919765BB7B}" destId="{E3365030-25D5-46D7-BDD5-1A77EFB1BF10}" srcOrd="1" destOrd="0" presId="urn:microsoft.com/office/officeart/2005/8/layout/list1"/>
    <dgm:cxn modelId="{025CE9E6-C927-4624-B4A2-19BA15739B74}" srcId="{57BBA6C8-F4E2-4C2E-B61E-A9048901CB5D}" destId="{B047BD9B-E4DB-4424-970B-68919765BB7B}" srcOrd="0" destOrd="0" parTransId="{96AFEE62-1BA0-4B3C-91EC-C6BE45002433}" sibTransId="{8947FBD4-29CD-41EB-8FDA-4B36CCFD07B1}"/>
    <dgm:cxn modelId="{83E61AF4-008E-46E2-A53A-EDEF3FC9652A}" type="presOf" srcId="{61147235-D836-45A4-96E8-95A0E2477FB2}" destId="{E8BD35F4-8A55-4A30-BF5D-C59D254C58D7}" srcOrd="0" destOrd="0" presId="urn:microsoft.com/office/officeart/2005/8/layout/list1"/>
    <dgm:cxn modelId="{BE4113F8-4325-46AC-8FEC-45043319D25B}" type="presOf" srcId="{5B33CF38-FE95-485D-9767-197167B69441}" destId="{FE8278BC-7225-44A7-8BD9-D2B390DC2C88}" srcOrd="0" destOrd="0" presId="urn:microsoft.com/office/officeart/2005/8/layout/list1"/>
    <dgm:cxn modelId="{B6B8F080-7173-485D-B1BA-877A54A2BA60}" type="presParOf" srcId="{0DB469ED-A5AF-4E89-9DA8-805746013EA5}" destId="{B8D22548-A2AF-4CE2-B3EE-B88E882E5882}" srcOrd="0" destOrd="0" presId="urn:microsoft.com/office/officeart/2005/8/layout/list1"/>
    <dgm:cxn modelId="{C60B3E95-3DCA-443F-926D-72D9D7E4D670}" type="presParOf" srcId="{B8D22548-A2AF-4CE2-B3EE-B88E882E5882}" destId="{3CBEEB98-8964-46D5-A0D5-60A8F3548A4B}" srcOrd="0" destOrd="0" presId="urn:microsoft.com/office/officeart/2005/8/layout/list1"/>
    <dgm:cxn modelId="{0F7F70E1-73BC-409D-89BA-8F7B1ED0B21C}" type="presParOf" srcId="{B8D22548-A2AF-4CE2-B3EE-B88E882E5882}" destId="{E3365030-25D5-46D7-BDD5-1A77EFB1BF10}" srcOrd="1" destOrd="0" presId="urn:microsoft.com/office/officeart/2005/8/layout/list1"/>
    <dgm:cxn modelId="{EEBA1F5C-74A7-4CDB-BF16-B604B46319AA}" type="presParOf" srcId="{0DB469ED-A5AF-4E89-9DA8-805746013EA5}" destId="{9415E874-50CF-4391-94F4-FBF58AA02A27}" srcOrd="1" destOrd="0" presId="urn:microsoft.com/office/officeart/2005/8/layout/list1"/>
    <dgm:cxn modelId="{91AD150D-2D87-493D-AB9D-66E7EB377555}" type="presParOf" srcId="{0DB469ED-A5AF-4E89-9DA8-805746013EA5}" destId="{29E30020-C59A-4AC2-A1BD-E060BA9B8176}" srcOrd="2" destOrd="0" presId="urn:microsoft.com/office/officeart/2005/8/layout/list1"/>
    <dgm:cxn modelId="{72A1408F-100D-47C4-8AEF-DCD403673D43}" type="presParOf" srcId="{0DB469ED-A5AF-4E89-9DA8-805746013EA5}" destId="{FFE8BD9B-D085-4077-A29F-3A168ECFFB7F}" srcOrd="3" destOrd="0" presId="urn:microsoft.com/office/officeart/2005/8/layout/list1"/>
    <dgm:cxn modelId="{FC875604-6E51-4B3B-84D9-2D5961AABC79}" type="presParOf" srcId="{0DB469ED-A5AF-4E89-9DA8-805746013EA5}" destId="{1397F6F1-941D-4F2D-BD86-89571472C1A5}" srcOrd="4" destOrd="0" presId="urn:microsoft.com/office/officeart/2005/8/layout/list1"/>
    <dgm:cxn modelId="{88E8CAC3-6B03-40BB-B094-D454365CEDF0}" type="presParOf" srcId="{1397F6F1-941D-4F2D-BD86-89571472C1A5}" destId="{E8BD35F4-8A55-4A30-BF5D-C59D254C58D7}" srcOrd="0" destOrd="0" presId="urn:microsoft.com/office/officeart/2005/8/layout/list1"/>
    <dgm:cxn modelId="{404D936F-9033-4C3B-83B0-6708DF20E2F4}" type="presParOf" srcId="{1397F6F1-941D-4F2D-BD86-89571472C1A5}" destId="{A7A6CC19-C9CB-4C43-88A3-CCF5454B8ABD}" srcOrd="1" destOrd="0" presId="urn:microsoft.com/office/officeart/2005/8/layout/list1"/>
    <dgm:cxn modelId="{762A425A-825F-453B-B430-38F8D7B7AD5D}" type="presParOf" srcId="{0DB469ED-A5AF-4E89-9DA8-805746013EA5}" destId="{246015B2-CC45-48A3-856C-C249AEE786D4}" srcOrd="5" destOrd="0" presId="urn:microsoft.com/office/officeart/2005/8/layout/list1"/>
    <dgm:cxn modelId="{BD5A7F05-3C74-403E-9F66-112F9790C0F9}" type="presParOf" srcId="{0DB469ED-A5AF-4E89-9DA8-805746013EA5}" destId="{3A229BC6-5399-4C20-A907-4DF8EF05AE88}" srcOrd="6" destOrd="0" presId="urn:microsoft.com/office/officeart/2005/8/layout/list1"/>
    <dgm:cxn modelId="{02B6F92A-CB55-43D8-A288-7BC46713C4E2}" type="presParOf" srcId="{0DB469ED-A5AF-4E89-9DA8-805746013EA5}" destId="{6633DBC0-1E90-4BD7-A678-EFD395845944}" srcOrd="7" destOrd="0" presId="urn:microsoft.com/office/officeart/2005/8/layout/list1"/>
    <dgm:cxn modelId="{1BD3A9ED-39DD-4EAC-B9C9-942C68A780FD}" type="presParOf" srcId="{0DB469ED-A5AF-4E89-9DA8-805746013EA5}" destId="{BEE0B6DA-FD79-4293-A16F-A17921633E84}" srcOrd="8" destOrd="0" presId="urn:microsoft.com/office/officeart/2005/8/layout/list1"/>
    <dgm:cxn modelId="{8186B4DD-D42F-48C5-B764-585C6499A1AC}" type="presParOf" srcId="{BEE0B6DA-FD79-4293-A16F-A17921633E84}" destId="{FE8278BC-7225-44A7-8BD9-D2B390DC2C88}" srcOrd="0" destOrd="0" presId="urn:microsoft.com/office/officeart/2005/8/layout/list1"/>
    <dgm:cxn modelId="{367C4818-EE54-47C0-92E6-84B553194736}" type="presParOf" srcId="{BEE0B6DA-FD79-4293-A16F-A17921633E84}" destId="{479012D3-95B1-4E46-8ADB-968ED0B02EC8}" srcOrd="1" destOrd="0" presId="urn:microsoft.com/office/officeart/2005/8/layout/list1"/>
    <dgm:cxn modelId="{CF960196-57E1-413C-A76B-5724B5360878}" type="presParOf" srcId="{0DB469ED-A5AF-4E89-9DA8-805746013EA5}" destId="{37B3B3A8-81C0-4E19-916D-484008CD167C}" srcOrd="9" destOrd="0" presId="urn:microsoft.com/office/officeart/2005/8/layout/list1"/>
    <dgm:cxn modelId="{5EF0B0EE-7091-4295-8A76-D8C31C17E8D9}" type="presParOf" srcId="{0DB469ED-A5AF-4E89-9DA8-805746013EA5}" destId="{01289D62-D0B0-4A7D-80EC-3DA20FA5DFC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30020-C59A-4AC2-A1BD-E060BA9B8176}">
      <dsp:nvSpPr>
        <dsp:cNvPr id="0" name=""/>
        <dsp:cNvSpPr/>
      </dsp:nvSpPr>
      <dsp:spPr>
        <a:xfrm>
          <a:off x="0" y="339978"/>
          <a:ext cx="3854226"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365030-25D5-46D7-BDD5-1A77EFB1BF10}">
      <dsp:nvSpPr>
        <dsp:cNvPr id="0" name=""/>
        <dsp:cNvSpPr/>
      </dsp:nvSpPr>
      <dsp:spPr>
        <a:xfrm>
          <a:off x="173652" y="92232"/>
          <a:ext cx="2697958"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976" tIns="0" rIns="101976" bIns="0" numCol="1" spcCol="1270" anchor="ctr" anchorCtr="0">
          <a:noAutofit/>
        </a:bodyPr>
        <a:lstStyle/>
        <a:p>
          <a:pPr marL="0" lvl="0" indent="0" algn="l" defTabSz="1022350">
            <a:lnSpc>
              <a:spcPct val="90000"/>
            </a:lnSpc>
            <a:spcBef>
              <a:spcPct val="0"/>
            </a:spcBef>
            <a:spcAft>
              <a:spcPct val="35000"/>
            </a:spcAft>
            <a:buNone/>
          </a:pPr>
          <a:r>
            <a:rPr lang="en-US" sz="2300" kern="1200" dirty="0"/>
            <a:t>TRAINING</a:t>
          </a:r>
        </a:p>
      </dsp:txBody>
      <dsp:txXfrm>
        <a:off x="206796" y="125376"/>
        <a:ext cx="2631670" cy="612672"/>
      </dsp:txXfrm>
    </dsp:sp>
    <dsp:sp modelId="{3A229BC6-5399-4C20-A907-4DF8EF05AE88}">
      <dsp:nvSpPr>
        <dsp:cNvPr id="0" name=""/>
        <dsp:cNvSpPr/>
      </dsp:nvSpPr>
      <dsp:spPr>
        <a:xfrm>
          <a:off x="0" y="1383258"/>
          <a:ext cx="3854226"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A6CC19-C9CB-4C43-88A3-CCF5454B8ABD}">
      <dsp:nvSpPr>
        <dsp:cNvPr id="0" name=""/>
        <dsp:cNvSpPr/>
      </dsp:nvSpPr>
      <dsp:spPr>
        <a:xfrm>
          <a:off x="164105" y="1067236"/>
          <a:ext cx="2746278"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976" tIns="0" rIns="101976" bIns="0" numCol="1" spcCol="1270" anchor="ctr" anchorCtr="0">
          <a:noAutofit/>
        </a:bodyPr>
        <a:lstStyle/>
        <a:p>
          <a:pPr marL="0" lvl="0" indent="0" algn="l" defTabSz="1022350">
            <a:lnSpc>
              <a:spcPct val="90000"/>
            </a:lnSpc>
            <a:spcBef>
              <a:spcPct val="0"/>
            </a:spcBef>
            <a:spcAft>
              <a:spcPct val="35000"/>
            </a:spcAft>
            <a:buNone/>
          </a:pPr>
          <a:r>
            <a:rPr lang="en-US" sz="2300" kern="1200" dirty="0"/>
            <a:t>DEVELOPMENT</a:t>
          </a:r>
        </a:p>
      </dsp:txBody>
      <dsp:txXfrm>
        <a:off x="197249" y="1100380"/>
        <a:ext cx="2679990" cy="612672"/>
      </dsp:txXfrm>
    </dsp:sp>
    <dsp:sp modelId="{01289D62-D0B0-4A7D-80EC-3DA20FA5DFC4}">
      <dsp:nvSpPr>
        <dsp:cNvPr id="0" name=""/>
        <dsp:cNvSpPr/>
      </dsp:nvSpPr>
      <dsp:spPr>
        <a:xfrm>
          <a:off x="0" y="2426538"/>
          <a:ext cx="3854226"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9012D3-95B1-4E46-8ADB-968ED0B02EC8}">
      <dsp:nvSpPr>
        <dsp:cNvPr id="0" name=""/>
        <dsp:cNvSpPr/>
      </dsp:nvSpPr>
      <dsp:spPr>
        <a:xfrm>
          <a:off x="172116" y="2033155"/>
          <a:ext cx="2697958" cy="678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976" tIns="0" rIns="101976" bIns="0" numCol="1" spcCol="1270" anchor="ctr" anchorCtr="0">
          <a:noAutofit/>
        </a:bodyPr>
        <a:lstStyle/>
        <a:p>
          <a:pPr marL="0" lvl="0" indent="0" algn="l" defTabSz="1022350">
            <a:lnSpc>
              <a:spcPct val="90000"/>
            </a:lnSpc>
            <a:spcBef>
              <a:spcPct val="0"/>
            </a:spcBef>
            <a:spcAft>
              <a:spcPct val="35000"/>
            </a:spcAft>
            <a:buNone/>
          </a:pPr>
          <a:r>
            <a:rPr lang="en-US" sz="2300" kern="1200" dirty="0"/>
            <a:t>PLACEMENT</a:t>
          </a:r>
        </a:p>
      </dsp:txBody>
      <dsp:txXfrm>
        <a:off x="205260" y="2066299"/>
        <a:ext cx="263167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E172C0-3B34-453A-8E58-4CA6E1605661}" type="datetimeFigureOut">
              <a:rPr lang="en-US" smtClean="0"/>
              <a:t>5/3/2024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AE6570-13A8-4F2E-8410-1930F9E75B6E}" type="slidenum">
              <a:rPr lang="en-US" smtClean="0"/>
              <a:t>‹#›</a:t>
            </a:fld>
            <a:endParaRPr lang="en-US"/>
          </a:p>
        </p:txBody>
      </p:sp>
    </p:spTree>
    <p:extLst>
      <p:ext uri="{BB962C8B-B14F-4D97-AF65-F5344CB8AC3E}">
        <p14:creationId xmlns:p14="http://schemas.microsoft.com/office/powerpoint/2010/main" val="10193052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A10FD-28E5-4CD0-A4E1-80C53A1AA328}"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C6EAA-F110-40D4-831A-5892B262C9BA}" type="slidenum">
              <a:rPr lang="en-US" smtClean="0"/>
              <a:t>‹#›</a:t>
            </a:fld>
            <a:endParaRPr lang="en-US"/>
          </a:p>
        </p:txBody>
      </p:sp>
    </p:spTree>
    <p:extLst>
      <p:ext uri="{BB962C8B-B14F-4D97-AF65-F5344CB8AC3E}">
        <p14:creationId xmlns:p14="http://schemas.microsoft.com/office/powerpoint/2010/main" val="107428628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2CE452-4F51-4816-99CD-70FE308591F7}" type="datetime1">
              <a:rPr lang="en-US" smtClean="0"/>
              <a:t>5/3/2024</a:t>
            </a:fld>
            <a:endParaRPr lang="en-US"/>
          </a:p>
        </p:txBody>
      </p:sp>
      <p:sp>
        <p:nvSpPr>
          <p:cNvPr id="5" name="Footer Placeholder 4"/>
          <p:cNvSpPr>
            <a:spLocks noGrp="1"/>
          </p:cNvSpPr>
          <p:nvPr>
            <p:ph type="ftr" sz="quarter" idx="11"/>
          </p:nvPr>
        </p:nvSpPr>
        <p:spPr/>
        <p:txBody>
          <a:bodyPr/>
          <a:lstStyle/>
          <a:p>
            <a:r>
              <a:rPr lang="en-US"/>
              <a:t>Helpline No.- 9212172602 Website- www.cetpainfotech.com</a:t>
            </a:r>
          </a:p>
        </p:txBody>
      </p:sp>
      <p:sp>
        <p:nvSpPr>
          <p:cNvPr id="6" name="Slide Number Placeholder 5"/>
          <p:cNvSpPr>
            <a:spLocks noGrp="1"/>
          </p:cNvSpPr>
          <p:nvPr>
            <p:ph type="sldNum" sz="quarter" idx="12"/>
          </p:nvPr>
        </p:nvSpPr>
        <p:spPr/>
        <p:txBody>
          <a:bodyPr/>
          <a:lstStyle/>
          <a:p>
            <a:fld id="{E0298BEA-8EB2-4BD1-A0B2-7598023B1688}" type="slidenum">
              <a:rPr lang="en-US" smtClean="0"/>
              <a:pPr/>
              <a:t>‹#›</a:t>
            </a:fld>
            <a:endParaRPr lang="en-US"/>
          </a:p>
        </p:txBody>
      </p:sp>
    </p:spTree>
    <p:extLst>
      <p:ext uri="{BB962C8B-B14F-4D97-AF65-F5344CB8AC3E}">
        <p14:creationId xmlns:p14="http://schemas.microsoft.com/office/powerpoint/2010/main" val="294389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12C951-3EDB-474C-95F7-B2009652B902}" type="datetime1">
              <a:rPr lang="en-US" smtClean="0"/>
              <a:t>5/3/2024</a:t>
            </a:fld>
            <a:endParaRPr lang="en-US"/>
          </a:p>
        </p:txBody>
      </p:sp>
      <p:sp>
        <p:nvSpPr>
          <p:cNvPr id="5" name="Footer Placeholder 4"/>
          <p:cNvSpPr>
            <a:spLocks noGrp="1"/>
          </p:cNvSpPr>
          <p:nvPr>
            <p:ph type="ftr" sz="quarter" idx="11"/>
          </p:nvPr>
        </p:nvSpPr>
        <p:spPr/>
        <p:txBody>
          <a:bodyPr/>
          <a:lstStyle/>
          <a:p>
            <a:r>
              <a:rPr lang="en-US"/>
              <a:t>Helpline No.- 9212172602 Website- www.cetpainfotech.com</a:t>
            </a:r>
          </a:p>
        </p:txBody>
      </p:sp>
      <p:sp>
        <p:nvSpPr>
          <p:cNvPr id="6" name="Slide Number Placeholder 5"/>
          <p:cNvSpPr>
            <a:spLocks noGrp="1"/>
          </p:cNvSpPr>
          <p:nvPr>
            <p:ph type="sldNum" sz="quarter" idx="12"/>
          </p:nvPr>
        </p:nvSpPr>
        <p:spPr/>
        <p:txBody>
          <a:bodyPr/>
          <a:lstStyle/>
          <a:p>
            <a:fld id="{E0298BEA-8EB2-4BD1-A0B2-7598023B1688}" type="slidenum">
              <a:rPr lang="en-US" smtClean="0"/>
              <a:pPr/>
              <a:t>‹#›</a:t>
            </a:fld>
            <a:endParaRPr lang="en-US"/>
          </a:p>
        </p:txBody>
      </p:sp>
    </p:spTree>
    <p:extLst>
      <p:ext uri="{BB962C8B-B14F-4D97-AF65-F5344CB8AC3E}">
        <p14:creationId xmlns:p14="http://schemas.microsoft.com/office/powerpoint/2010/main" val="3894532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C9F3B-AFE8-4656-9F60-F7C77CFB5C89}" type="datetime1">
              <a:rPr lang="en-US" smtClean="0"/>
              <a:t>5/3/2024</a:t>
            </a:fld>
            <a:endParaRPr lang="en-US"/>
          </a:p>
        </p:txBody>
      </p:sp>
      <p:sp>
        <p:nvSpPr>
          <p:cNvPr id="5" name="Footer Placeholder 4"/>
          <p:cNvSpPr>
            <a:spLocks noGrp="1"/>
          </p:cNvSpPr>
          <p:nvPr>
            <p:ph type="ftr" sz="quarter" idx="11"/>
          </p:nvPr>
        </p:nvSpPr>
        <p:spPr/>
        <p:txBody>
          <a:bodyPr/>
          <a:lstStyle/>
          <a:p>
            <a:r>
              <a:rPr lang="en-US"/>
              <a:t>Helpline No.- 9212172602 Website- www.cetpainfotech.com</a:t>
            </a:r>
          </a:p>
        </p:txBody>
      </p:sp>
      <p:sp>
        <p:nvSpPr>
          <p:cNvPr id="6" name="Slide Number Placeholder 5"/>
          <p:cNvSpPr>
            <a:spLocks noGrp="1"/>
          </p:cNvSpPr>
          <p:nvPr>
            <p:ph type="sldNum" sz="quarter" idx="12"/>
          </p:nvPr>
        </p:nvSpPr>
        <p:spPr/>
        <p:txBody>
          <a:bodyPr/>
          <a:lstStyle/>
          <a:p>
            <a:fld id="{E0298BEA-8EB2-4BD1-A0B2-7598023B1688}" type="slidenum">
              <a:rPr lang="en-US" smtClean="0"/>
              <a:pPr/>
              <a:t>‹#›</a:t>
            </a:fld>
            <a:endParaRPr lang="en-US"/>
          </a:p>
        </p:txBody>
      </p:sp>
    </p:spTree>
    <p:extLst>
      <p:ext uri="{BB962C8B-B14F-4D97-AF65-F5344CB8AC3E}">
        <p14:creationId xmlns:p14="http://schemas.microsoft.com/office/powerpoint/2010/main" val="39451423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92282" y="3616037"/>
            <a:ext cx="5503718"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A105B4-268D-490F-B97A-D1CD0E8AF643}" type="datetime1">
              <a:rPr lang="en-US" smtClean="0"/>
              <a:t>5/3/2024</a:t>
            </a:fld>
            <a:endParaRPr lang="en-US"/>
          </a:p>
        </p:txBody>
      </p:sp>
      <p:sp>
        <p:nvSpPr>
          <p:cNvPr id="5" name="Footer Placeholder 4"/>
          <p:cNvSpPr>
            <a:spLocks noGrp="1"/>
          </p:cNvSpPr>
          <p:nvPr>
            <p:ph type="ftr" sz="quarter" idx="11"/>
          </p:nvPr>
        </p:nvSpPr>
        <p:spPr/>
        <p:txBody>
          <a:bodyPr/>
          <a:lstStyle/>
          <a:p>
            <a:r>
              <a:rPr lang="en-US"/>
              <a:t>Helpline No.- 9212172602 Website- www.cetpainfotech.com</a:t>
            </a:r>
          </a:p>
        </p:txBody>
      </p:sp>
      <p:sp>
        <p:nvSpPr>
          <p:cNvPr id="6" name="Slide Number Placeholder 5"/>
          <p:cNvSpPr>
            <a:spLocks noGrp="1"/>
          </p:cNvSpPr>
          <p:nvPr>
            <p:ph type="sldNum" sz="quarter" idx="12"/>
          </p:nvPr>
        </p:nvSpPr>
        <p:spPr/>
        <p:txBody>
          <a:bodyPr/>
          <a:lstStyle/>
          <a:p>
            <a:fld id="{E0298BEA-8EB2-4BD1-A0B2-7598023B1688}" type="slidenum">
              <a:rPr lang="en-US" smtClean="0"/>
              <a:pPr/>
              <a:t>‹#›</a:t>
            </a:fld>
            <a:endParaRPr lang="en-US"/>
          </a:p>
        </p:txBody>
      </p:sp>
    </p:spTree>
    <p:extLst>
      <p:ext uri="{BB962C8B-B14F-4D97-AF65-F5344CB8AC3E}">
        <p14:creationId xmlns:p14="http://schemas.microsoft.com/office/powerpoint/2010/main" val="8614521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689AF8F-E763-43DA-A2BD-169C8CF23D5B}" type="datetime1">
              <a:rPr lang="en-US" smtClean="0"/>
              <a:t>5/3/2024</a:t>
            </a:fld>
            <a:endParaRPr lang="en-US"/>
          </a:p>
        </p:txBody>
      </p:sp>
      <p:sp>
        <p:nvSpPr>
          <p:cNvPr id="5" name="Footer Placeholder 4"/>
          <p:cNvSpPr>
            <a:spLocks noGrp="1"/>
          </p:cNvSpPr>
          <p:nvPr>
            <p:ph type="ftr" sz="quarter" idx="11"/>
          </p:nvPr>
        </p:nvSpPr>
        <p:spPr/>
        <p:txBody>
          <a:bodyPr/>
          <a:lstStyle/>
          <a:p>
            <a:r>
              <a:rPr lang="en-US"/>
              <a:t>Helpline No.- 9212172602 Website- www.cetpainfotech.com</a:t>
            </a:r>
          </a:p>
        </p:txBody>
      </p:sp>
      <p:sp>
        <p:nvSpPr>
          <p:cNvPr id="6" name="Slide Number Placeholder 5"/>
          <p:cNvSpPr>
            <a:spLocks noGrp="1"/>
          </p:cNvSpPr>
          <p:nvPr>
            <p:ph type="sldNum" sz="quarter" idx="12"/>
          </p:nvPr>
        </p:nvSpPr>
        <p:spPr/>
        <p:txBody>
          <a:bodyPr/>
          <a:lstStyle/>
          <a:p>
            <a:fld id="{E0298BEA-8EB2-4BD1-A0B2-7598023B1688}" type="slidenum">
              <a:rPr lang="en-US" smtClean="0"/>
              <a:pPr/>
              <a:t>‹#›</a:t>
            </a:fld>
            <a:endParaRPr lang="en-US"/>
          </a:p>
        </p:txBody>
      </p:sp>
    </p:spTree>
    <p:extLst>
      <p:ext uri="{BB962C8B-B14F-4D97-AF65-F5344CB8AC3E}">
        <p14:creationId xmlns:p14="http://schemas.microsoft.com/office/powerpoint/2010/main" val="2367591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FAF8A6-A60F-417F-8681-C181615D7926}" type="datetime1">
              <a:rPr lang="en-US" smtClean="0"/>
              <a:t>5/3/2024</a:t>
            </a:fld>
            <a:endParaRPr lang="en-US"/>
          </a:p>
        </p:txBody>
      </p:sp>
      <p:sp>
        <p:nvSpPr>
          <p:cNvPr id="6" name="Footer Placeholder 5"/>
          <p:cNvSpPr>
            <a:spLocks noGrp="1"/>
          </p:cNvSpPr>
          <p:nvPr>
            <p:ph type="ftr" sz="quarter" idx="11"/>
          </p:nvPr>
        </p:nvSpPr>
        <p:spPr/>
        <p:txBody>
          <a:bodyPr/>
          <a:lstStyle/>
          <a:p>
            <a:r>
              <a:rPr lang="en-US"/>
              <a:t>Helpline No.- 9212172602 Website- www.cetpainfotech.com</a:t>
            </a:r>
          </a:p>
        </p:txBody>
      </p:sp>
      <p:sp>
        <p:nvSpPr>
          <p:cNvPr id="7" name="Slide Number Placeholder 6"/>
          <p:cNvSpPr>
            <a:spLocks noGrp="1"/>
          </p:cNvSpPr>
          <p:nvPr>
            <p:ph type="sldNum" sz="quarter" idx="12"/>
          </p:nvPr>
        </p:nvSpPr>
        <p:spPr/>
        <p:txBody>
          <a:bodyPr/>
          <a:lstStyle/>
          <a:p>
            <a:fld id="{E0298BEA-8EB2-4BD1-A0B2-7598023B1688}" type="slidenum">
              <a:rPr lang="en-US" smtClean="0"/>
              <a:pPr/>
              <a:t>‹#›</a:t>
            </a:fld>
            <a:endParaRPr lang="en-US"/>
          </a:p>
        </p:txBody>
      </p:sp>
    </p:spTree>
    <p:extLst>
      <p:ext uri="{BB962C8B-B14F-4D97-AF65-F5344CB8AC3E}">
        <p14:creationId xmlns:p14="http://schemas.microsoft.com/office/powerpoint/2010/main" val="4122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63ABCD-5B43-4CE9-B3EE-666B01985340}" type="datetime1">
              <a:rPr lang="en-US" smtClean="0"/>
              <a:t>5/3/2024</a:t>
            </a:fld>
            <a:endParaRPr lang="en-US"/>
          </a:p>
        </p:txBody>
      </p:sp>
      <p:sp>
        <p:nvSpPr>
          <p:cNvPr id="8" name="Footer Placeholder 7"/>
          <p:cNvSpPr>
            <a:spLocks noGrp="1"/>
          </p:cNvSpPr>
          <p:nvPr>
            <p:ph type="ftr" sz="quarter" idx="11"/>
          </p:nvPr>
        </p:nvSpPr>
        <p:spPr/>
        <p:txBody>
          <a:bodyPr/>
          <a:lstStyle/>
          <a:p>
            <a:r>
              <a:rPr lang="en-US"/>
              <a:t>Helpline No.- 9212172602 Website- www.cetpainfotech.com</a:t>
            </a:r>
          </a:p>
        </p:txBody>
      </p:sp>
      <p:sp>
        <p:nvSpPr>
          <p:cNvPr id="9" name="Slide Number Placeholder 8"/>
          <p:cNvSpPr>
            <a:spLocks noGrp="1"/>
          </p:cNvSpPr>
          <p:nvPr>
            <p:ph type="sldNum" sz="quarter" idx="12"/>
          </p:nvPr>
        </p:nvSpPr>
        <p:spPr/>
        <p:txBody>
          <a:bodyPr/>
          <a:lstStyle/>
          <a:p>
            <a:fld id="{E0298BEA-8EB2-4BD1-A0B2-7598023B1688}" type="slidenum">
              <a:rPr lang="en-US" smtClean="0"/>
              <a:pPr/>
              <a:t>‹#›</a:t>
            </a:fld>
            <a:endParaRPr lang="en-US"/>
          </a:p>
        </p:txBody>
      </p:sp>
    </p:spTree>
    <p:extLst>
      <p:ext uri="{BB962C8B-B14F-4D97-AF65-F5344CB8AC3E}">
        <p14:creationId xmlns:p14="http://schemas.microsoft.com/office/powerpoint/2010/main" val="315286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C452A8-91B8-46C0-AA1B-0C15A1F1D4C3}" type="datetime1">
              <a:rPr lang="en-US" smtClean="0"/>
              <a:t>5/3/2024</a:t>
            </a:fld>
            <a:endParaRPr lang="en-US"/>
          </a:p>
        </p:txBody>
      </p:sp>
      <p:sp>
        <p:nvSpPr>
          <p:cNvPr id="4" name="Footer Placeholder 3"/>
          <p:cNvSpPr>
            <a:spLocks noGrp="1"/>
          </p:cNvSpPr>
          <p:nvPr>
            <p:ph type="ftr" sz="quarter" idx="11"/>
          </p:nvPr>
        </p:nvSpPr>
        <p:spPr/>
        <p:txBody>
          <a:bodyPr/>
          <a:lstStyle/>
          <a:p>
            <a:r>
              <a:rPr lang="en-US"/>
              <a:t>Helpline No.- 9212172602 Website- www.cetpainfotech.com</a:t>
            </a:r>
          </a:p>
        </p:txBody>
      </p:sp>
      <p:sp>
        <p:nvSpPr>
          <p:cNvPr id="5" name="Slide Number Placeholder 4"/>
          <p:cNvSpPr>
            <a:spLocks noGrp="1"/>
          </p:cNvSpPr>
          <p:nvPr>
            <p:ph type="sldNum" sz="quarter" idx="12"/>
          </p:nvPr>
        </p:nvSpPr>
        <p:spPr/>
        <p:txBody>
          <a:bodyPr/>
          <a:lstStyle/>
          <a:p>
            <a:fld id="{E0298BEA-8EB2-4BD1-A0B2-7598023B1688}" type="slidenum">
              <a:rPr lang="en-US" smtClean="0"/>
              <a:pPr/>
              <a:t>‹#›</a:t>
            </a:fld>
            <a:endParaRPr lang="en-US"/>
          </a:p>
        </p:txBody>
      </p:sp>
    </p:spTree>
    <p:extLst>
      <p:ext uri="{BB962C8B-B14F-4D97-AF65-F5344CB8AC3E}">
        <p14:creationId xmlns:p14="http://schemas.microsoft.com/office/powerpoint/2010/main" val="1653558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97FE65-9F1F-45DE-A686-30ABDC3E3A80}" type="datetime1">
              <a:rPr lang="en-US" smtClean="0"/>
              <a:t>5/3/2024</a:t>
            </a:fld>
            <a:endParaRPr lang="en-US"/>
          </a:p>
        </p:txBody>
      </p:sp>
      <p:sp>
        <p:nvSpPr>
          <p:cNvPr id="3" name="Footer Placeholder 2"/>
          <p:cNvSpPr>
            <a:spLocks noGrp="1"/>
          </p:cNvSpPr>
          <p:nvPr>
            <p:ph type="ftr" sz="quarter" idx="11"/>
          </p:nvPr>
        </p:nvSpPr>
        <p:spPr/>
        <p:txBody>
          <a:bodyPr/>
          <a:lstStyle/>
          <a:p>
            <a:r>
              <a:rPr lang="en-US"/>
              <a:t>Helpline No.- 9212172602 Website- www.cetpainfotech.com</a:t>
            </a:r>
          </a:p>
        </p:txBody>
      </p:sp>
      <p:sp>
        <p:nvSpPr>
          <p:cNvPr id="4" name="Slide Number Placeholder 3"/>
          <p:cNvSpPr>
            <a:spLocks noGrp="1"/>
          </p:cNvSpPr>
          <p:nvPr>
            <p:ph type="sldNum" sz="quarter" idx="12"/>
          </p:nvPr>
        </p:nvSpPr>
        <p:spPr/>
        <p:txBody>
          <a:bodyPr/>
          <a:lstStyle/>
          <a:p>
            <a:fld id="{E0298BEA-8EB2-4BD1-A0B2-7598023B1688}" type="slidenum">
              <a:rPr lang="en-US" smtClean="0"/>
              <a:pPr/>
              <a:t>‹#›</a:t>
            </a:fld>
            <a:endParaRPr lang="en-US"/>
          </a:p>
        </p:txBody>
      </p:sp>
    </p:spTree>
    <p:extLst>
      <p:ext uri="{BB962C8B-B14F-4D97-AF65-F5344CB8AC3E}">
        <p14:creationId xmlns:p14="http://schemas.microsoft.com/office/powerpoint/2010/main" val="2304208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CABCFC-631E-4B94-8BA2-334658AFAC6D}" type="datetime1">
              <a:rPr lang="en-US" smtClean="0"/>
              <a:t>5/3/2024</a:t>
            </a:fld>
            <a:endParaRPr lang="en-US"/>
          </a:p>
        </p:txBody>
      </p:sp>
      <p:sp>
        <p:nvSpPr>
          <p:cNvPr id="6" name="Footer Placeholder 5"/>
          <p:cNvSpPr>
            <a:spLocks noGrp="1"/>
          </p:cNvSpPr>
          <p:nvPr>
            <p:ph type="ftr" sz="quarter" idx="11"/>
          </p:nvPr>
        </p:nvSpPr>
        <p:spPr/>
        <p:txBody>
          <a:bodyPr/>
          <a:lstStyle/>
          <a:p>
            <a:r>
              <a:rPr lang="en-US"/>
              <a:t>Helpline No.- 9212172602 Website- www.cetpainfotech.com</a:t>
            </a:r>
          </a:p>
        </p:txBody>
      </p:sp>
      <p:sp>
        <p:nvSpPr>
          <p:cNvPr id="7" name="Slide Number Placeholder 6"/>
          <p:cNvSpPr>
            <a:spLocks noGrp="1"/>
          </p:cNvSpPr>
          <p:nvPr>
            <p:ph type="sldNum" sz="quarter" idx="12"/>
          </p:nvPr>
        </p:nvSpPr>
        <p:spPr/>
        <p:txBody>
          <a:bodyPr/>
          <a:lstStyle/>
          <a:p>
            <a:fld id="{E0298BEA-8EB2-4BD1-A0B2-7598023B1688}" type="slidenum">
              <a:rPr lang="en-US" smtClean="0"/>
              <a:pPr/>
              <a:t>‹#›</a:t>
            </a:fld>
            <a:endParaRPr lang="en-US"/>
          </a:p>
        </p:txBody>
      </p:sp>
    </p:spTree>
    <p:extLst>
      <p:ext uri="{BB962C8B-B14F-4D97-AF65-F5344CB8AC3E}">
        <p14:creationId xmlns:p14="http://schemas.microsoft.com/office/powerpoint/2010/main" val="3570111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8E6ADD-200B-4A77-8B85-EB5BE33FD3AF}" type="datetime1">
              <a:rPr lang="en-US" smtClean="0"/>
              <a:t>5/3/2024</a:t>
            </a:fld>
            <a:endParaRPr lang="en-US"/>
          </a:p>
        </p:txBody>
      </p:sp>
      <p:sp>
        <p:nvSpPr>
          <p:cNvPr id="6" name="Footer Placeholder 5"/>
          <p:cNvSpPr>
            <a:spLocks noGrp="1"/>
          </p:cNvSpPr>
          <p:nvPr>
            <p:ph type="ftr" sz="quarter" idx="11"/>
          </p:nvPr>
        </p:nvSpPr>
        <p:spPr/>
        <p:txBody>
          <a:bodyPr/>
          <a:lstStyle/>
          <a:p>
            <a:r>
              <a:rPr lang="en-US"/>
              <a:t>Helpline No.- 9212172602 Website- www.cetpainfotech.com</a:t>
            </a:r>
          </a:p>
        </p:txBody>
      </p:sp>
      <p:sp>
        <p:nvSpPr>
          <p:cNvPr id="7" name="Slide Number Placeholder 6"/>
          <p:cNvSpPr>
            <a:spLocks noGrp="1"/>
          </p:cNvSpPr>
          <p:nvPr>
            <p:ph type="sldNum" sz="quarter" idx="12"/>
          </p:nvPr>
        </p:nvSpPr>
        <p:spPr/>
        <p:txBody>
          <a:bodyPr/>
          <a:lstStyle/>
          <a:p>
            <a:fld id="{E0298BEA-8EB2-4BD1-A0B2-7598023B1688}" type="slidenum">
              <a:rPr lang="en-US" smtClean="0"/>
              <a:pPr/>
              <a:t>‹#›</a:t>
            </a:fld>
            <a:endParaRPr lang="en-US"/>
          </a:p>
        </p:txBody>
      </p:sp>
    </p:spTree>
    <p:extLst>
      <p:ext uri="{BB962C8B-B14F-4D97-AF65-F5344CB8AC3E}">
        <p14:creationId xmlns:p14="http://schemas.microsoft.com/office/powerpoint/2010/main" val="3242610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FC3A8-30F4-4D37-9010-E1B0899A6557}" type="datetime1">
              <a:rPr lang="en-US" smtClean="0"/>
              <a:t>5/3/2024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Helpline No.- 9212172602 Website- www.cetpainfotech.com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298BEA-8EB2-4BD1-A0B2-7598023B1688}" type="slidenum">
              <a:rPr lang="en-US" smtClean="0"/>
              <a:pPr/>
              <a:t>‹#›</a:t>
            </a:fld>
            <a:endParaRPr lang="en-US"/>
          </a:p>
        </p:txBody>
      </p:sp>
    </p:spTree>
    <p:extLst>
      <p:ext uri="{BB962C8B-B14F-4D97-AF65-F5344CB8AC3E}">
        <p14:creationId xmlns:p14="http://schemas.microsoft.com/office/powerpoint/2010/main" val="1429150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353800" y="323958"/>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92">
          <p15:clr>
            <a:srgbClr val="F26B43"/>
          </p15:clr>
        </p15:guide>
        <p15:guide id="3"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2560" y="4970454"/>
            <a:ext cx="2865120" cy="99212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289" y="6311405"/>
            <a:ext cx="8109882" cy="439289"/>
          </a:xfrm>
          <a:prstGeom prst="rect">
            <a:avLst/>
          </a:prstGeom>
        </p:spPr>
      </p:pic>
      <p:sp>
        <p:nvSpPr>
          <p:cNvPr id="14" name="Right Triangle 1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4989" y="623275"/>
            <a:ext cx="658183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55933" y="912608"/>
            <a:ext cx="5799947" cy="2156760"/>
          </a:xfrm>
        </p:spPr>
        <p:txBody>
          <a:bodyPr vert="horz" lIns="91440" tIns="45720" rIns="91440" bIns="45720" rtlCol="0" anchor="b">
            <a:noAutofit/>
          </a:bodyPr>
          <a:lstStyle/>
          <a:p>
            <a:pPr algn="l">
              <a:lnSpc>
                <a:spcPct val="100000"/>
              </a:lnSpc>
            </a:pPr>
            <a:r>
              <a:rPr lang="en-US" sz="3200" dirty="0">
                <a:latin typeface="Arial Black"/>
              </a:rPr>
              <a:t>Python</a:t>
            </a:r>
            <a:endParaRPr lang="en-US" sz="3600" dirty="0">
              <a:cs typeface="Calibri Light"/>
            </a:endParaRPr>
          </a:p>
        </p:txBody>
      </p:sp>
      <p:sp>
        <p:nvSpPr>
          <p:cNvPr id="3" name="Subtitle 2"/>
          <p:cNvSpPr>
            <a:spLocks noGrp="1"/>
          </p:cNvSpPr>
          <p:nvPr>
            <p:ph type="subTitle" idx="1"/>
          </p:nvPr>
        </p:nvSpPr>
        <p:spPr>
          <a:xfrm>
            <a:off x="5376787" y="3149616"/>
            <a:ext cx="5484253" cy="1261267"/>
          </a:xfrm>
        </p:spPr>
        <p:txBody>
          <a:bodyPr anchor="t">
            <a:normAutofit/>
          </a:bodyPr>
          <a:lstStyle/>
          <a:p>
            <a:pPr algn="l"/>
            <a:r>
              <a:rPr lang="en-US" b="1" dirty="0">
                <a:latin typeface="Times New Roman"/>
                <a:cs typeface="Times New Roman"/>
              </a:rPr>
              <a:t>Mr. Ankit Raj</a:t>
            </a:r>
          </a:p>
          <a:p>
            <a:pPr algn="l"/>
            <a:r>
              <a:rPr lang="en-US" b="1" dirty="0">
                <a:latin typeface="Times New Roman"/>
                <a:cs typeface="Times New Roman"/>
              </a:rPr>
              <a:t>Corporate Trainer-CETPA Group of Companies</a:t>
            </a:r>
          </a:p>
        </p:txBody>
      </p:sp>
      <p:sp>
        <p:nvSpPr>
          <p:cNvPr id="4" name="Footer Placeholder 3"/>
          <p:cNvSpPr>
            <a:spLocks noGrp="1"/>
          </p:cNvSpPr>
          <p:nvPr>
            <p:ph type="ftr" sz="quarter" idx="11"/>
          </p:nvPr>
        </p:nvSpPr>
        <p:spPr>
          <a:xfrm>
            <a:off x="8461171" y="6347044"/>
            <a:ext cx="5605272" cy="365760"/>
          </a:xfrm>
        </p:spPr>
        <p:txBody>
          <a:bodyPr anchor="t">
            <a:normAutofit/>
          </a:bodyPr>
          <a:lstStyle/>
          <a:p>
            <a:pPr algn="l">
              <a:spcAft>
                <a:spcPts val="600"/>
              </a:spcAft>
            </a:pPr>
            <a:r>
              <a:rPr lang="en-US" sz="1100" b="1" dirty="0">
                <a:solidFill>
                  <a:schemeClr val="tx1">
                    <a:lumMod val="75000"/>
                    <a:lumOff val="25000"/>
                  </a:schemeClr>
                </a:solidFill>
              </a:rPr>
              <a:t>Helpline No.- 9212172602 Website- www.cetpainfotech.com</a:t>
            </a:r>
          </a:p>
        </p:txBody>
      </p:sp>
      <p:pic>
        <p:nvPicPr>
          <p:cNvPr id="8" name="Circling Molecule" descr="Circling Molecule">
            <a:hlinkClick r:id="" action="ppaction://media"/>
            <a:extLst>
              <a:ext uri="{FF2B5EF4-FFF2-40B4-BE49-F238E27FC236}">
                <a16:creationId xmlns:a16="http://schemas.microsoft.com/office/drawing/2014/main" id="{4080DBD3-4B33-81B5-51FC-F7F2AD83E20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2400" y="623275"/>
            <a:ext cx="4621120" cy="5607882"/>
          </a:xfrm>
          <a:prstGeom prst="rect">
            <a:avLst/>
          </a:prstGeom>
        </p:spPr>
      </p:pic>
    </p:spTree>
    <p:extLst>
      <p:ext uri="{BB962C8B-B14F-4D97-AF65-F5344CB8AC3E}">
        <p14:creationId xmlns:p14="http://schemas.microsoft.com/office/powerpoint/2010/main" val="9663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p:cTn id="12" repeatCount="indefinite" fill="hold" display="0">
                  <p:stCondLst>
                    <p:cond delay="indefinite"/>
                  </p:stCondLst>
                </p:cTn>
                <p:tgtEl>
                  <p:spTgt spid="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9D80C9EF-3CC6-4ECC-9C2D-9D0396C96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7163B6-463B-7634-E968-EC34A7193FEC}"/>
              </a:ext>
            </a:extLst>
          </p:cNvPr>
          <p:cNvPicPr>
            <a:picLocks noChangeAspect="1"/>
          </p:cNvPicPr>
          <p:nvPr/>
        </p:nvPicPr>
        <p:blipFill rotWithShape="1">
          <a:blip r:embed="rId2"/>
          <a:srcRect l="11586" t="3924" r="13180" b="4112"/>
          <a:stretch/>
        </p:blipFill>
        <p:spPr>
          <a:xfrm>
            <a:off x="8196827" y="881424"/>
            <a:ext cx="3498254" cy="5094514"/>
          </a:xfrm>
          <a:prstGeom prst="rect">
            <a:avLst/>
          </a:prstGeom>
        </p:spPr>
      </p:pic>
      <p:sp>
        <p:nvSpPr>
          <p:cNvPr id="2" name="Rectangle 1"/>
          <p:cNvSpPr/>
          <p:nvPr/>
        </p:nvSpPr>
        <p:spPr>
          <a:xfrm>
            <a:off x="444653" y="2920850"/>
            <a:ext cx="7403502" cy="1015663"/>
          </a:xfrm>
          <a:prstGeom prst="rect">
            <a:avLst/>
          </a:prstGeom>
        </p:spPr>
        <p:txBody>
          <a:bodyPr wrap="none">
            <a:spAutoFit/>
          </a:bodyPr>
          <a:lstStyle/>
          <a:p>
            <a:r>
              <a:rPr lang="en-IN" sz="6000" b="1" dirty="0">
                <a:latin typeface="Arial Black" panose="020B0A04020102020204" pitchFamily="34" charset="0"/>
                <a:ea typeface="+mj-ea"/>
                <a:cs typeface="+mj-cs"/>
              </a:rPr>
              <a:t>Structure</a:t>
            </a:r>
            <a:r>
              <a:rPr lang="en-IN" b="1" spc="-90" dirty="0"/>
              <a:t> </a:t>
            </a:r>
            <a:r>
              <a:rPr lang="en-IN" sz="6000" b="1" dirty="0">
                <a:latin typeface="Arial Black" panose="020B0A04020102020204" pitchFamily="34" charset="0"/>
                <a:ea typeface="+mj-ea"/>
                <a:cs typeface="+mj-cs"/>
              </a:rPr>
              <a:t>of Loop</a:t>
            </a:r>
          </a:p>
        </p:txBody>
      </p:sp>
    </p:spTree>
    <p:extLst>
      <p:ext uri="{BB962C8B-B14F-4D97-AF65-F5344CB8AC3E}">
        <p14:creationId xmlns:p14="http://schemas.microsoft.com/office/powerpoint/2010/main" val="836456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4B905B0-E9C4-EADC-147A-F77FABD269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03" y="5508842"/>
            <a:ext cx="11976363" cy="599974"/>
          </a:xfrm>
          <a:prstGeom prst="rect">
            <a:avLst/>
          </a:prstGeom>
        </p:spPr>
      </p:pic>
      <p:sp>
        <p:nvSpPr>
          <p:cNvPr id="2" name="Rectangle 1"/>
          <p:cNvSpPr/>
          <p:nvPr/>
        </p:nvSpPr>
        <p:spPr>
          <a:xfrm>
            <a:off x="3997045" y="674908"/>
            <a:ext cx="4191276" cy="769441"/>
          </a:xfrm>
          <a:prstGeom prst="rect">
            <a:avLst/>
          </a:prstGeom>
        </p:spPr>
        <p:txBody>
          <a:bodyPr wrap="none">
            <a:spAutoFit/>
          </a:bodyPr>
          <a:lstStyle/>
          <a:p>
            <a:pPr algn="ctr"/>
            <a:r>
              <a:rPr lang="en-IN" sz="4400" b="1" dirty="0">
                <a:latin typeface="Arial Black" panose="020B0A04020102020204" pitchFamily="34" charset="0"/>
                <a:ea typeface="+mj-ea"/>
                <a:cs typeface="+mj-cs"/>
              </a:rPr>
              <a:t>Type of Loop</a:t>
            </a:r>
          </a:p>
        </p:txBody>
      </p:sp>
      <p:sp>
        <p:nvSpPr>
          <p:cNvPr id="4" name="Rectangle 3"/>
          <p:cNvSpPr/>
          <p:nvPr/>
        </p:nvSpPr>
        <p:spPr>
          <a:xfrm>
            <a:off x="3777862" y="1567295"/>
            <a:ext cx="4629643" cy="1528624"/>
          </a:xfrm>
          <a:prstGeom prst="rect">
            <a:avLst/>
          </a:prstGeom>
        </p:spPr>
        <p:txBody>
          <a:bodyPr wrap="square">
            <a:spAutoFit/>
          </a:bodyPr>
          <a:lstStyle/>
          <a:p>
            <a:pPr marL="380365" indent="-342900">
              <a:lnSpc>
                <a:spcPct val="100000"/>
              </a:lnSpc>
              <a:spcBef>
                <a:spcPts val="95"/>
              </a:spcBef>
              <a:buFont typeface="Wingdings" panose="05000000000000000000" pitchFamily="2" charset="2"/>
              <a:buChar char="ü"/>
              <a:tabLst>
                <a:tab pos="380365" algn="l"/>
                <a:tab pos="381000" algn="l"/>
                <a:tab pos="3165475" algn="l"/>
              </a:tabLst>
            </a:pPr>
            <a:r>
              <a:rPr lang="en-US" dirty="0">
                <a:solidFill>
                  <a:srgbClr val="040C28"/>
                </a:solidFill>
                <a:latin typeface="Google Sans"/>
              </a:rPr>
              <a:t>For Loop </a:t>
            </a:r>
          </a:p>
          <a:p>
            <a:pPr marL="380365" indent="-342900">
              <a:lnSpc>
                <a:spcPct val="100000"/>
              </a:lnSpc>
              <a:spcBef>
                <a:spcPts val="95"/>
              </a:spcBef>
              <a:buFont typeface="Wingdings" panose="05000000000000000000" pitchFamily="2" charset="2"/>
              <a:buChar char="ü"/>
              <a:tabLst>
                <a:tab pos="380365" algn="l"/>
                <a:tab pos="381000" algn="l"/>
                <a:tab pos="3165475" algn="l"/>
              </a:tabLst>
            </a:pPr>
            <a:r>
              <a:rPr lang="en-US" dirty="0">
                <a:solidFill>
                  <a:srgbClr val="040C28"/>
                </a:solidFill>
                <a:latin typeface="Google Sans"/>
              </a:rPr>
              <a:t>While Loop</a:t>
            </a:r>
          </a:p>
          <a:p>
            <a:pPr marL="380365" indent="-342900">
              <a:spcBef>
                <a:spcPts val="95"/>
              </a:spcBef>
              <a:buFont typeface="Wingdings" panose="05000000000000000000" pitchFamily="2" charset="2"/>
              <a:buChar char="ü"/>
              <a:tabLst>
                <a:tab pos="380365" algn="l"/>
                <a:tab pos="381000" algn="l"/>
                <a:tab pos="3165475" algn="l"/>
              </a:tabLst>
            </a:pPr>
            <a:r>
              <a:rPr lang="en-US" dirty="0">
                <a:solidFill>
                  <a:srgbClr val="040C28"/>
                </a:solidFill>
                <a:latin typeface="Google Sans"/>
              </a:rPr>
              <a:t>Difference between For &amp; While Loop</a:t>
            </a:r>
          </a:p>
          <a:p>
            <a:pPr marL="837565" lvl="1" indent="-342900">
              <a:spcBef>
                <a:spcPts val="95"/>
              </a:spcBef>
              <a:buFont typeface="Arial" panose="020B0604020202020204" pitchFamily="34" charset="0"/>
              <a:buChar char="•"/>
              <a:tabLst>
                <a:tab pos="380365" algn="l"/>
                <a:tab pos="381000" algn="l"/>
                <a:tab pos="3165475" algn="l"/>
              </a:tabLst>
            </a:pPr>
            <a:r>
              <a:rPr lang="en-US" dirty="0">
                <a:solidFill>
                  <a:srgbClr val="040C28"/>
                </a:solidFill>
                <a:latin typeface="Google Sans"/>
              </a:rPr>
              <a:t>Range Function</a:t>
            </a:r>
          </a:p>
          <a:p>
            <a:pPr marL="837565" lvl="1" indent="-342900">
              <a:spcBef>
                <a:spcPts val="95"/>
              </a:spcBef>
              <a:buFont typeface="Arial" panose="020B0604020202020204" pitchFamily="34" charset="0"/>
              <a:buChar char="•"/>
              <a:tabLst>
                <a:tab pos="380365" algn="l"/>
                <a:tab pos="381000" algn="l"/>
                <a:tab pos="3165475" algn="l"/>
              </a:tabLst>
            </a:pPr>
            <a:r>
              <a:rPr lang="en-US" dirty="0">
                <a:solidFill>
                  <a:srgbClr val="040C28"/>
                </a:solidFill>
                <a:latin typeface="Google Sans"/>
              </a:rPr>
              <a:t>Operators</a:t>
            </a:r>
          </a:p>
        </p:txBody>
      </p:sp>
    </p:spTree>
    <p:extLst>
      <p:ext uri="{BB962C8B-B14F-4D97-AF65-F5344CB8AC3E}">
        <p14:creationId xmlns:p14="http://schemas.microsoft.com/office/powerpoint/2010/main" val="701625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85104E-C4D9-E345-99FA-A376A1C6BC91}"/>
              </a:ext>
            </a:extLst>
          </p:cNvPr>
          <p:cNvSpPr txBox="1">
            <a:spLocks/>
          </p:cNvSpPr>
          <p:nvPr/>
        </p:nvSpPr>
        <p:spPr>
          <a:xfrm>
            <a:off x="665085" y="1304970"/>
            <a:ext cx="4956002" cy="55576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400" b="1" dirty="0"/>
          </a:p>
        </p:txBody>
      </p:sp>
      <p:sp>
        <p:nvSpPr>
          <p:cNvPr id="2" name="Rectangle 1"/>
          <p:cNvSpPr/>
          <p:nvPr/>
        </p:nvSpPr>
        <p:spPr>
          <a:xfrm>
            <a:off x="2698029" y="2920850"/>
            <a:ext cx="1246955" cy="1015663"/>
          </a:xfrm>
          <a:prstGeom prst="rect">
            <a:avLst/>
          </a:prstGeom>
        </p:spPr>
        <p:txBody>
          <a:bodyPr wrap="square">
            <a:spAutoFit/>
          </a:bodyPr>
          <a:lstStyle/>
          <a:p>
            <a:r>
              <a:rPr lang="en-IN" sz="6000" b="1" spc="-15" dirty="0"/>
              <a:t>List</a:t>
            </a:r>
            <a:endParaRPr lang="en-IN" sz="6000" b="1" dirty="0"/>
          </a:p>
        </p:txBody>
      </p:sp>
      <p:sp>
        <p:nvSpPr>
          <p:cNvPr id="3" name="Rectangle 2"/>
          <p:cNvSpPr/>
          <p:nvPr/>
        </p:nvSpPr>
        <p:spPr>
          <a:xfrm>
            <a:off x="522514" y="1985554"/>
            <a:ext cx="4689566" cy="339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85810" y="1756944"/>
            <a:ext cx="6009366" cy="2900794"/>
          </a:xfrm>
          <a:prstGeom prst="rect">
            <a:avLst/>
          </a:prstGeom>
        </p:spPr>
        <p:txBody>
          <a:bodyPr wrap="square">
            <a:spAutoFit/>
          </a:bodyPr>
          <a:lstStyle/>
          <a:p>
            <a:pPr marL="380365" indent="-342900">
              <a:spcBef>
                <a:spcPts val="95"/>
              </a:spcBef>
              <a:buFont typeface="Wingdings" panose="05000000000000000000" pitchFamily="2" charset="2"/>
              <a:buChar char="ü"/>
              <a:tabLst>
                <a:tab pos="380365" algn="l"/>
                <a:tab pos="381000" algn="l"/>
                <a:tab pos="3165475" algn="l"/>
              </a:tabLst>
            </a:pPr>
            <a:r>
              <a:rPr lang="en-US" dirty="0">
                <a:solidFill>
                  <a:srgbClr val="040C28"/>
                </a:solidFill>
                <a:latin typeface="Google Sans"/>
              </a:rPr>
              <a:t>Lists are used to store multiple items in a single variable.</a:t>
            </a:r>
          </a:p>
          <a:p>
            <a:pPr marL="380365" indent="-342900">
              <a:spcBef>
                <a:spcPts val="95"/>
              </a:spcBef>
              <a:buFont typeface="Wingdings" panose="05000000000000000000" pitchFamily="2" charset="2"/>
              <a:buChar char="ü"/>
              <a:tabLst>
                <a:tab pos="380365" algn="l"/>
                <a:tab pos="381000" algn="l"/>
                <a:tab pos="3165475" algn="l"/>
              </a:tabLst>
            </a:pPr>
            <a:r>
              <a:rPr lang="en-US" dirty="0">
                <a:solidFill>
                  <a:srgbClr val="040C28"/>
                </a:solidFill>
                <a:latin typeface="Google Sans"/>
              </a:rPr>
              <a:t>List items are ordered, changeable, and allow duplicate values.</a:t>
            </a:r>
          </a:p>
          <a:p>
            <a:pPr marL="380365" indent="-342900">
              <a:spcBef>
                <a:spcPts val="95"/>
              </a:spcBef>
              <a:buFont typeface="Wingdings" panose="05000000000000000000" pitchFamily="2" charset="2"/>
              <a:buChar char="ü"/>
              <a:tabLst>
                <a:tab pos="380365" algn="l"/>
                <a:tab pos="381000" algn="l"/>
                <a:tab pos="3165475" algn="l"/>
              </a:tabLst>
            </a:pPr>
            <a:r>
              <a:rPr lang="en-US" dirty="0">
                <a:solidFill>
                  <a:srgbClr val="040C28"/>
                </a:solidFill>
                <a:latin typeface="Google Sans"/>
              </a:rPr>
              <a:t>The list is changeable, meaning that we can change, add, and remove items in a list after it has been created.</a:t>
            </a:r>
          </a:p>
          <a:p>
            <a:pPr marL="380365" indent="-342900">
              <a:spcBef>
                <a:spcPts val="95"/>
              </a:spcBef>
              <a:buFont typeface="Wingdings" panose="05000000000000000000" pitchFamily="2" charset="2"/>
              <a:buChar char="ü"/>
              <a:tabLst>
                <a:tab pos="380365" algn="l"/>
                <a:tab pos="381000" algn="l"/>
                <a:tab pos="3165475" algn="l"/>
              </a:tabLst>
            </a:pPr>
            <a:r>
              <a:rPr lang="en-US" dirty="0">
                <a:solidFill>
                  <a:srgbClr val="040C28"/>
                </a:solidFill>
                <a:latin typeface="Google Sans"/>
              </a:rPr>
              <a:t>Ex </a:t>
            </a:r>
            <a:r>
              <a:rPr lang="en-US" dirty="0">
                <a:solidFill>
                  <a:srgbClr val="040C28"/>
                </a:solidFill>
                <a:latin typeface="Google Sans"/>
                <a:sym typeface="Wingdings" panose="05000000000000000000" pitchFamily="2" charset="2"/>
              </a:rPr>
              <a:t> </a:t>
            </a:r>
            <a:r>
              <a:rPr lang="en-US" dirty="0" err="1">
                <a:solidFill>
                  <a:srgbClr val="040C28"/>
                </a:solidFill>
                <a:latin typeface="Google Sans"/>
              </a:rPr>
              <a:t>thislist</a:t>
            </a:r>
            <a:r>
              <a:rPr lang="en-US" dirty="0">
                <a:solidFill>
                  <a:srgbClr val="040C28"/>
                </a:solidFill>
                <a:latin typeface="Google Sans"/>
              </a:rPr>
              <a:t> = ["apple", "banana", "cherry", "apple", "cherry"]</a:t>
            </a:r>
            <a:br>
              <a:rPr lang="en-US" dirty="0">
                <a:solidFill>
                  <a:srgbClr val="040C28"/>
                </a:solidFill>
                <a:latin typeface="Google Sans"/>
              </a:rPr>
            </a:br>
            <a:r>
              <a:rPr lang="en-US" dirty="0">
                <a:solidFill>
                  <a:srgbClr val="040C28"/>
                </a:solidFill>
                <a:latin typeface="Google Sans"/>
              </a:rPr>
              <a:t>print(</a:t>
            </a:r>
            <a:r>
              <a:rPr lang="en-US" dirty="0" err="1">
                <a:solidFill>
                  <a:srgbClr val="040C28"/>
                </a:solidFill>
                <a:latin typeface="Google Sans"/>
              </a:rPr>
              <a:t>thislist</a:t>
            </a:r>
            <a:r>
              <a:rPr lang="en-US" dirty="0">
                <a:solidFill>
                  <a:srgbClr val="040C28"/>
                </a:solidFill>
                <a:latin typeface="Google Sans"/>
              </a:rPr>
              <a:t>)</a:t>
            </a:r>
          </a:p>
        </p:txBody>
      </p:sp>
    </p:spTree>
    <p:extLst>
      <p:ext uri="{BB962C8B-B14F-4D97-AF65-F5344CB8AC3E}">
        <p14:creationId xmlns:p14="http://schemas.microsoft.com/office/powerpoint/2010/main" val="3939493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9D80C9EF-3CC6-4ECC-9C2D-9D0396C96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644366" y="1085299"/>
            <a:ext cx="4903265" cy="1015663"/>
          </a:xfrm>
          <a:prstGeom prst="rect">
            <a:avLst/>
          </a:prstGeom>
        </p:spPr>
        <p:txBody>
          <a:bodyPr wrap="none">
            <a:spAutoFit/>
          </a:bodyPr>
          <a:lstStyle/>
          <a:p>
            <a:r>
              <a:rPr lang="en-IN" sz="6000" b="1" spc="-15" dirty="0"/>
              <a:t>Function</a:t>
            </a:r>
            <a:r>
              <a:rPr lang="en-IN" b="1" dirty="0"/>
              <a:t> </a:t>
            </a:r>
            <a:r>
              <a:rPr lang="en-IN" sz="6000" b="1" spc="-15" dirty="0"/>
              <a:t>of List</a:t>
            </a:r>
          </a:p>
        </p:txBody>
      </p:sp>
      <p:pic>
        <p:nvPicPr>
          <p:cNvPr id="8" name="Picture 7">
            <a:extLst>
              <a:ext uri="{FF2B5EF4-FFF2-40B4-BE49-F238E27FC236}">
                <a16:creationId xmlns:a16="http://schemas.microsoft.com/office/drawing/2014/main" id="{90EDCF65-D1EE-FE4A-ECCA-AF87B9EE4A6B}"/>
              </a:ext>
            </a:extLst>
          </p:cNvPr>
          <p:cNvPicPr>
            <a:picLocks noChangeAspect="1"/>
          </p:cNvPicPr>
          <p:nvPr/>
        </p:nvPicPr>
        <p:blipFill>
          <a:blip r:embed="rId2"/>
          <a:stretch>
            <a:fillRect/>
          </a:stretch>
        </p:blipFill>
        <p:spPr>
          <a:xfrm>
            <a:off x="1833194" y="2305196"/>
            <a:ext cx="8462950" cy="4022452"/>
          </a:xfrm>
          <a:prstGeom prst="rect">
            <a:avLst/>
          </a:prstGeom>
        </p:spPr>
      </p:pic>
    </p:spTree>
    <p:extLst>
      <p:ext uri="{BB962C8B-B14F-4D97-AF65-F5344CB8AC3E}">
        <p14:creationId xmlns:p14="http://schemas.microsoft.com/office/powerpoint/2010/main" val="3890614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188323" y="863993"/>
            <a:ext cx="3466205" cy="1015663"/>
          </a:xfrm>
          <a:prstGeom prst="rect">
            <a:avLst/>
          </a:prstGeom>
        </p:spPr>
        <p:txBody>
          <a:bodyPr wrap="none">
            <a:spAutoFit/>
          </a:bodyPr>
          <a:lstStyle/>
          <a:p>
            <a:r>
              <a:rPr lang="en-US" sz="6000" b="1" spc="-15" dirty="0"/>
              <a:t>Dictionary</a:t>
            </a:r>
          </a:p>
        </p:txBody>
      </p:sp>
      <p:sp>
        <p:nvSpPr>
          <p:cNvPr id="3" name="Rectangle 2"/>
          <p:cNvSpPr/>
          <p:nvPr/>
        </p:nvSpPr>
        <p:spPr>
          <a:xfrm>
            <a:off x="1120825" y="2148699"/>
            <a:ext cx="9601200" cy="3139321"/>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Verdana" panose="020B0604030504040204" pitchFamily="34" charset="0"/>
              </a:rPr>
              <a:t>Dictionaries are used to store data values in key: value pairs.</a:t>
            </a:r>
          </a:p>
          <a:p>
            <a:pPr marL="285750" indent="-285750">
              <a:buFont typeface="Arial" panose="020B0604020202020204" pitchFamily="34" charset="0"/>
              <a:buChar char="•"/>
            </a:pPr>
            <a:r>
              <a:rPr lang="en-US" dirty="0">
                <a:solidFill>
                  <a:srgbClr val="000000"/>
                </a:solidFill>
                <a:latin typeface="Verdana" panose="020B0604030504040204" pitchFamily="34" charset="0"/>
              </a:rPr>
              <a:t>A dictionary is a collection which is ordered*, changeable and do not allow duplicates.</a:t>
            </a:r>
          </a:p>
          <a:p>
            <a:pPr marL="285750" indent="-285750">
              <a:buFont typeface="Arial" panose="020B0604020202020204" pitchFamily="34" charset="0"/>
              <a:buChar char="•"/>
            </a:pPr>
            <a:r>
              <a:rPr lang="en-US" dirty="0">
                <a:solidFill>
                  <a:srgbClr val="000000"/>
                </a:solidFill>
                <a:latin typeface="Verdana" panose="020B0604030504040204" pitchFamily="34" charset="0"/>
              </a:rPr>
              <a:t>Dictionaries are written with curly brackets, and have keys and values:</a:t>
            </a:r>
          </a:p>
          <a:p>
            <a:endParaRPr lang="en-US" dirty="0">
              <a:solidFill>
                <a:srgbClr val="000000"/>
              </a:solidFill>
              <a:latin typeface="Verdana" panose="020B0604030504040204" pitchFamily="34" charset="0"/>
            </a:endParaRPr>
          </a:p>
          <a:p>
            <a:pPr marL="285750" indent="-285750">
              <a:buFont typeface="Arial" panose="020B0604020202020204" pitchFamily="34" charset="0"/>
              <a:buChar char="•"/>
            </a:pPr>
            <a:r>
              <a:rPr lang="en-US" dirty="0">
                <a:solidFill>
                  <a:srgbClr val="000000"/>
                </a:solidFill>
                <a:latin typeface="Verdana" panose="020B0604030504040204" pitchFamily="34" charset="0"/>
              </a:rPr>
              <a:t>Ex </a:t>
            </a:r>
            <a:r>
              <a:rPr lang="en-US" dirty="0">
                <a:solidFill>
                  <a:srgbClr val="000000"/>
                </a:solidFill>
                <a:latin typeface="Verdana" panose="020B0604030504040204" pitchFamily="34" charset="0"/>
                <a:sym typeface="Wingdings" panose="05000000000000000000" pitchFamily="2" charset="2"/>
              </a:rPr>
              <a:t> </a:t>
            </a:r>
            <a:r>
              <a:rPr lang="en-US" dirty="0" err="1">
                <a:solidFill>
                  <a:srgbClr val="000000"/>
                </a:solidFill>
                <a:latin typeface="Consolas" panose="020B0609020204030204" pitchFamily="49" charset="0"/>
              </a:rPr>
              <a:t>thisdict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 </a:t>
            </a:r>
            <a:r>
              <a:rPr lang="en-US" dirty="0">
                <a:solidFill>
                  <a:srgbClr val="000000"/>
                </a:solidFill>
                <a:latin typeface="Consolas" panose="020B0609020204030204" pitchFamily="49" charset="0"/>
              </a:rPr>
              <a:t>{</a:t>
            </a:r>
            <a:br>
              <a:rPr lang="en-US" dirty="0"/>
            </a:b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"brand"</a:t>
            </a: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"Ford"</a:t>
            </a:r>
            <a:r>
              <a:rPr lang="en-US" dirty="0">
                <a:solidFill>
                  <a:srgbClr val="000000"/>
                </a:solidFill>
                <a:latin typeface="Consolas" panose="020B0609020204030204" pitchFamily="49" charset="0"/>
              </a:rPr>
              <a:t>,</a:t>
            </a:r>
            <a:br>
              <a:rPr lang="en-US" dirty="0"/>
            </a:b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"model"</a:t>
            </a: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"Mustang"</a:t>
            </a:r>
            <a:r>
              <a:rPr lang="en-US" dirty="0">
                <a:solidFill>
                  <a:srgbClr val="000000"/>
                </a:solidFill>
                <a:latin typeface="Consolas" panose="020B0609020204030204" pitchFamily="49" charset="0"/>
              </a:rPr>
              <a:t>,</a:t>
            </a:r>
            <a:br>
              <a:rPr lang="en-US" dirty="0"/>
            </a:b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"year"</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1964</a:t>
            </a:r>
            <a:br>
              <a:rPr lang="en-US" dirty="0"/>
            </a:br>
            <a:r>
              <a:rPr lang="en-US" dirty="0">
                <a:solidFill>
                  <a:srgbClr val="000000"/>
                </a:solidFill>
                <a:latin typeface="Consolas" panose="020B0609020204030204" pitchFamily="49" charset="0"/>
              </a:rPr>
              <a:t>}</a:t>
            </a:r>
            <a:br>
              <a:rPr lang="en-US" dirty="0"/>
            </a:br>
            <a:r>
              <a:rPr lang="en-US" dirty="0">
                <a:solidFill>
                  <a:srgbClr val="0000CD"/>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thisdict</a:t>
            </a:r>
            <a:r>
              <a:rPr lang="en-US" dirty="0">
                <a:solidFill>
                  <a:srgbClr val="000000"/>
                </a:solidFill>
                <a:latin typeface="Consolas" panose="020B0609020204030204" pitchFamily="49" charset="0"/>
              </a:rPr>
              <a:t>)</a:t>
            </a:r>
            <a:endParaRPr lang="en-IN" dirty="0"/>
          </a:p>
        </p:txBody>
      </p:sp>
    </p:spTree>
    <p:extLst>
      <p:ext uri="{BB962C8B-B14F-4D97-AF65-F5344CB8AC3E}">
        <p14:creationId xmlns:p14="http://schemas.microsoft.com/office/powerpoint/2010/main" val="350860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219494" y="800327"/>
            <a:ext cx="5220981" cy="1015663"/>
          </a:xfrm>
          <a:prstGeom prst="rect">
            <a:avLst/>
          </a:prstGeom>
        </p:spPr>
        <p:txBody>
          <a:bodyPr wrap="none">
            <a:spAutoFit/>
          </a:bodyPr>
          <a:lstStyle/>
          <a:p>
            <a:pPr marL="12700">
              <a:lnSpc>
                <a:spcPct val="100000"/>
              </a:lnSpc>
              <a:spcBef>
                <a:spcPts val="95"/>
              </a:spcBef>
            </a:pPr>
            <a:r>
              <a:rPr lang="en-US" sz="6000" b="1" spc="-15" dirty="0"/>
              <a:t>F</a:t>
            </a:r>
            <a:r>
              <a:rPr lang="en-IN" sz="6000" b="1" spc="-15" dirty="0"/>
              <a:t>unction of </a:t>
            </a:r>
            <a:r>
              <a:rPr lang="en-IN" sz="6000" b="1" spc="-15" dirty="0" err="1"/>
              <a:t>Dict</a:t>
            </a:r>
            <a:endParaRPr lang="en-IN" sz="6000" b="1" spc="-15" dirty="0"/>
          </a:p>
        </p:txBody>
      </p:sp>
      <p:pic>
        <p:nvPicPr>
          <p:cNvPr id="9" name="Picture 8">
            <a:extLst>
              <a:ext uri="{FF2B5EF4-FFF2-40B4-BE49-F238E27FC236}">
                <a16:creationId xmlns:a16="http://schemas.microsoft.com/office/drawing/2014/main" id="{ED4AB1CB-CFDF-DCF1-064A-ED7BE0E717EC}"/>
              </a:ext>
            </a:extLst>
          </p:cNvPr>
          <p:cNvPicPr>
            <a:picLocks noChangeAspect="1"/>
          </p:cNvPicPr>
          <p:nvPr/>
        </p:nvPicPr>
        <p:blipFill>
          <a:blip r:embed="rId2"/>
          <a:stretch>
            <a:fillRect/>
          </a:stretch>
        </p:blipFill>
        <p:spPr>
          <a:xfrm>
            <a:off x="2001707" y="1842116"/>
            <a:ext cx="8188584" cy="40578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954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9D80C9EF-3CC6-4ECC-9C2D-9D0396C96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760203" y="881065"/>
            <a:ext cx="1934184" cy="1015663"/>
          </a:xfrm>
          <a:prstGeom prst="rect">
            <a:avLst/>
          </a:prstGeom>
        </p:spPr>
        <p:txBody>
          <a:bodyPr wrap="none">
            <a:spAutoFit/>
          </a:bodyPr>
          <a:lstStyle/>
          <a:p>
            <a:pPr marL="12700">
              <a:lnSpc>
                <a:spcPct val="100000"/>
              </a:lnSpc>
              <a:spcBef>
                <a:spcPts val="95"/>
              </a:spcBef>
            </a:pPr>
            <a:r>
              <a:rPr lang="en-US" sz="6000" b="1" spc="-15" dirty="0"/>
              <a:t>Tuple</a:t>
            </a:r>
          </a:p>
        </p:txBody>
      </p:sp>
      <p:sp>
        <p:nvSpPr>
          <p:cNvPr id="6" name="Rectangle 5"/>
          <p:cNvSpPr/>
          <p:nvPr/>
        </p:nvSpPr>
        <p:spPr>
          <a:xfrm>
            <a:off x="2159724" y="2389218"/>
            <a:ext cx="7872549"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Verdana" panose="020B0604030504040204" pitchFamily="34" charset="0"/>
              </a:rPr>
              <a:t>Tuples are used to store multiple items in a single variable</a:t>
            </a:r>
          </a:p>
          <a:p>
            <a:pPr marL="285750" indent="-285750">
              <a:buFont typeface="Arial" panose="020B0604020202020204" pitchFamily="34" charset="0"/>
              <a:buChar char="•"/>
            </a:pPr>
            <a:r>
              <a:rPr lang="en-US" dirty="0">
                <a:solidFill>
                  <a:srgbClr val="000000"/>
                </a:solidFill>
                <a:latin typeface="Verdana" panose="020B0604030504040204" pitchFamily="34" charset="0"/>
              </a:rPr>
              <a:t>A tuple is a collection which is ordered and unchangeable.</a:t>
            </a:r>
          </a:p>
          <a:p>
            <a:pPr marL="285750" indent="-285750">
              <a:buFont typeface="Arial" panose="020B0604020202020204" pitchFamily="34" charset="0"/>
              <a:buChar char="•"/>
            </a:pPr>
            <a:r>
              <a:rPr lang="en-US" dirty="0">
                <a:solidFill>
                  <a:srgbClr val="000000"/>
                </a:solidFill>
                <a:latin typeface="Verdana" panose="020B0604030504040204" pitchFamily="34" charset="0"/>
              </a:rPr>
              <a:t>Tuples are written with round brackets.</a:t>
            </a:r>
          </a:p>
          <a:p>
            <a:pPr lvl="1"/>
            <a:r>
              <a:rPr lang="en-IN" dirty="0"/>
              <a:t>Example </a:t>
            </a:r>
            <a:r>
              <a:rPr lang="en-IN" dirty="0">
                <a:sym typeface="Wingdings" panose="05000000000000000000" pitchFamily="2" charset="2"/>
              </a:rPr>
              <a:t></a:t>
            </a:r>
            <a:r>
              <a:rPr lang="en-US" dirty="0" err="1">
                <a:solidFill>
                  <a:srgbClr val="000000"/>
                </a:solidFill>
                <a:latin typeface="Consolas" panose="020B0609020204030204" pitchFamily="49" charset="0"/>
              </a:rPr>
              <a:t>thistuple</a:t>
            </a:r>
            <a:r>
              <a:rPr lang="en-US" dirty="0">
                <a:solidFill>
                  <a:srgbClr val="000000"/>
                </a:solidFill>
                <a:latin typeface="Consolas" panose="020B0609020204030204" pitchFamily="49" charset="0"/>
              </a:rPr>
              <a:t> = (</a:t>
            </a:r>
            <a:r>
              <a:rPr lang="en-US" dirty="0">
                <a:solidFill>
                  <a:srgbClr val="A52A2A"/>
                </a:solidFill>
                <a:latin typeface="Consolas" panose="020B0609020204030204" pitchFamily="49" charset="0"/>
              </a:rPr>
              <a:t>"apple"</a:t>
            </a: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"banana"</a:t>
            </a: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"cherry"</a:t>
            </a: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"apple"</a:t>
            </a: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"cherry"</a:t>
            </a:r>
            <a:r>
              <a:rPr lang="en-US" dirty="0">
                <a:solidFill>
                  <a:srgbClr val="000000"/>
                </a:solidFill>
                <a:latin typeface="Consolas" panose="020B0609020204030204" pitchFamily="49" charset="0"/>
              </a:rPr>
              <a:t>)</a:t>
            </a:r>
            <a:br>
              <a:rPr lang="en-US" dirty="0"/>
            </a:br>
            <a:r>
              <a:rPr lang="en-US" dirty="0">
                <a:solidFill>
                  <a:srgbClr val="0000CD"/>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thistuple</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64225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960746" y="1501848"/>
            <a:ext cx="1921360" cy="1015663"/>
          </a:xfrm>
          <a:prstGeom prst="rect">
            <a:avLst/>
          </a:prstGeom>
        </p:spPr>
        <p:txBody>
          <a:bodyPr wrap="none">
            <a:spAutoFit/>
          </a:bodyPr>
          <a:lstStyle/>
          <a:p>
            <a:r>
              <a:rPr lang="en-US" sz="6000" b="1" spc="-15" dirty="0"/>
              <a:t>Tuple</a:t>
            </a:r>
          </a:p>
        </p:txBody>
      </p:sp>
      <p:pic>
        <p:nvPicPr>
          <p:cNvPr id="9" name="Picture 8">
            <a:extLst>
              <a:ext uri="{FF2B5EF4-FFF2-40B4-BE49-F238E27FC236}">
                <a16:creationId xmlns:a16="http://schemas.microsoft.com/office/drawing/2014/main" id="{6D007C95-C866-F56C-C38A-D09B8CC9D97E}"/>
              </a:ext>
            </a:extLst>
          </p:cNvPr>
          <p:cNvPicPr>
            <a:picLocks noChangeAspect="1"/>
          </p:cNvPicPr>
          <p:nvPr/>
        </p:nvPicPr>
        <p:blipFill rotWithShape="1">
          <a:blip r:embed="rId2"/>
          <a:srcRect r="11363"/>
          <a:stretch/>
        </p:blipFill>
        <p:spPr>
          <a:xfrm>
            <a:off x="2070871" y="2595328"/>
            <a:ext cx="8050255" cy="1976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23742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128721" y="226815"/>
            <a:ext cx="1585410" cy="1015663"/>
          </a:xfrm>
          <a:prstGeom prst="rect">
            <a:avLst/>
          </a:prstGeom>
        </p:spPr>
        <p:txBody>
          <a:bodyPr wrap="square">
            <a:spAutoFit/>
          </a:bodyPr>
          <a:lstStyle/>
          <a:p>
            <a:pPr marL="12700">
              <a:lnSpc>
                <a:spcPct val="100000"/>
              </a:lnSpc>
              <a:spcBef>
                <a:spcPts val="100"/>
              </a:spcBef>
            </a:pPr>
            <a:r>
              <a:rPr lang="en-US" sz="6000" b="1" spc="-15" dirty="0"/>
              <a:t>Set</a:t>
            </a:r>
          </a:p>
        </p:txBody>
      </p:sp>
      <p:sp>
        <p:nvSpPr>
          <p:cNvPr id="3" name="Rectangle 2"/>
          <p:cNvSpPr/>
          <p:nvPr/>
        </p:nvSpPr>
        <p:spPr>
          <a:xfrm>
            <a:off x="1892530" y="1469293"/>
            <a:ext cx="8406938" cy="2359620"/>
          </a:xfrm>
          <a:prstGeom prst="rect">
            <a:avLst/>
          </a:prstGeom>
        </p:spPr>
        <p:txBody>
          <a:bodyPr wrap="square">
            <a:spAutoFit/>
          </a:bodyPr>
          <a:lstStyle/>
          <a:p>
            <a:pPr marL="184150" indent="-171450">
              <a:lnSpc>
                <a:spcPct val="100000"/>
              </a:lnSpc>
              <a:spcBef>
                <a:spcPts val="100"/>
              </a:spcBef>
              <a:buFont typeface="Arial" panose="020B0604020202020204" pitchFamily="34" charset="0"/>
              <a:buChar char="•"/>
            </a:pPr>
            <a:r>
              <a:rPr lang="en-US" dirty="0">
                <a:solidFill>
                  <a:srgbClr val="000000"/>
                </a:solidFill>
                <a:latin typeface="Verdana" panose="020B0604030504040204" pitchFamily="34" charset="0"/>
              </a:rPr>
              <a:t>Sets are used to store multiple items in a single variable.</a:t>
            </a:r>
            <a:endParaRPr lang="en-US" sz="6000" b="1" spc="-10" dirty="0">
              <a:solidFill>
                <a:srgbClr val="000000"/>
              </a:solidFill>
              <a:cs typeface="Calibri"/>
            </a:endParaRPr>
          </a:p>
          <a:p>
            <a:pPr marL="184150" indent="-171450">
              <a:lnSpc>
                <a:spcPct val="100000"/>
              </a:lnSpc>
              <a:spcBef>
                <a:spcPts val="100"/>
              </a:spcBef>
              <a:buFont typeface="Arial" panose="020B0604020202020204" pitchFamily="34" charset="0"/>
              <a:buChar char="•"/>
            </a:pPr>
            <a:r>
              <a:rPr lang="en-US" dirty="0">
                <a:solidFill>
                  <a:srgbClr val="000000"/>
                </a:solidFill>
                <a:latin typeface="Verdana" panose="020B0604030504040204" pitchFamily="34" charset="0"/>
              </a:rPr>
              <a:t>A set is a collection which is </a:t>
            </a:r>
            <a:r>
              <a:rPr lang="en-US" i="1" dirty="0">
                <a:solidFill>
                  <a:srgbClr val="000000"/>
                </a:solidFill>
                <a:latin typeface="Verdana" panose="020B0604030504040204" pitchFamily="34" charset="0"/>
              </a:rPr>
              <a:t>unordered</a:t>
            </a:r>
            <a:r>
              <a:rPr lang="en-US" dirty="0">
                <a:solidFill>
                  <a:srgbClr val="000000"/>
                </a:solidFill>
                <a:latin typeface="Verdana" panose="020B0604030504040204" pitchFamily="34" charset="0"/>
              </a:rPr>
              <a:t>, </a:t>
            </a:r>
            <a:r>
              <a:rPr lang="en-US" i="1" dirty="0">
                <a:solidFill>
                  <a:srgbClr val="000000"/>
                </a:solidFill>
                <a:latin typeface="Verdana" panose="020B0604030504040204" pitchFamily="34" charset="0"/>
              </a:rPr>
              <a:t>unchangeable*</a:t>
            </a:r>
            <a:r>
              <a:rPr lang="en-US" dirty="0">
                <a:solidFill>
                  <a:srgbClr val="000000"/>
                </a:solidFill>
                <a:latin typeface="Verdana" panose="020B0604030504040204" pitchFamily="34" charset="0"/>
              </a:rPr>
              <a:t>, and </a:t>
            </a:r>
            <a:r>
              <a:rPr lang="en-US" i="1" dirty="0">
                <a:solidFill>
                  <a:srgbClr val="000000"/>
                </a:solidFill>
                <a:latin typeface="Verdana" panose="020B0604030504040204" pitchFamily="34" charset="0"/>
              </a:rPr>
              <a:t>unindexed</a:t>
            </a:r>
            <a:r>
              <a:rPr lang="en-US" dirty="0">
                <a:solidFill>
                  <a:srgbClr val="000000"/>
                </a:solidFill>
                <a:latin typeface="Verdana" panose="020B0604030504040204" pitchFamily="34" charset="0"/>
              </a:rPr>
              <a:t>.</a:t>
            </a:r>
            <a:endParaRPr lang="en-US" sz="6000" b="1" spc="-10" dirty="0">
              <a:solidFill>
                <a:srgbClr val="000000"/>
              </a:solidFill>
              <a:cs typeface="Calibri"/>
            </a:endParaRPr>
          </a:p>
          <a:p>
            <a:pPr marL="184150" indent="-171450">
              <a:lnSpc>
                <a:spcPct val="100000"/>
              </a:lnSpc>
              <a:spcBef>
                <a:spcPts val="100"/>
              </a:spcBef>
              <a:buFont typeface="Arial" panose="020B0604020202020204" pitchFamily="34" charset="0"/>
              <a:buChar char="•"/>
            </a:pPr>
            <a:r>
              <a:rPr lang="en-US" dirty="0">
                <a:solidFill>
                  <a:srgbClr val="000000"/>
                </a:solidFill>
                <a:latin typeface="Verdana" panose="020B0604030504040204" pitchFamily="34" charset="0"/>
              </a:rPr>
              <a:t>Sets are written with curly brackets.</a:t>
            </a:r>
          </a:p>
          <a:p>
            <a:pPr marL="184150" indent="-171450">
              <a:lnSpc>
                <a:spcPct val="100000"/>
              </a:lnSpc>
              <a:spcBef>
                <a:spcPts val="100"/>
              </a:spcBef>
              <a:buFont typeface="Arial" panose="020B0604020202020204" pitchFamily="34" charset="0"/>
              <a:buChar char="•"/>
            </a:pPr>
            <a:r>
              <a:rPr lang="en-US" dirty="0">
                <a:solidFill>
                  <a:srgbClr val="000000"/>
                </a:solidFill>
                <a:latin typeface="Verdana" panose="020B0604030504040204" pitchFamily="34" charset="0"/>
              </a:rPr>
              <a:t>Sets cannot have two items with the same value.</a:t>
            </a:r>
          </a:p>
          <a:p>
            <a:pPr marL="184150" indent="-171450">
              <a:lnSpc>
                <a:spcPct val="100000"/>
              </a:lnSpc>
              <a:spcBef>
                <a:spcPts val="100"/>
              </a:spcBef>
              <a:buFont typeface="Arial" panose="020B0604020202020204" pitchFamily="34" charset="0"/>
              <a:buChar char="•"/>
            </a:pPr>
            <a:r>
              <a:rPr lang="en-US" dirty="0" err="1">
                <a:solidFill>
                  <a:srgbClr val="000000"/>
                </a:solidFill>
                <a:latin typeface="Consolas" panose="020B0609020204030204" pitchFamily="49" charset="0"/>
              </a:rPr>
              <a:t>thisset</a:t>
            </a:r>
            <a:r>
              <a:rPr lang="en-US" dirty="0">
                <a:solidFill>
                  <a:srgbClr val="000000"/>
                </a:solidFill>
                <a:latin typeface="Consolas" panose="020B0609020204030204" pitchFamily="49" charset="0"/>
              </a:rPr>
              <a:t> = {</a:t>
            </a:r>
            <a:r>
              <a:rPr lang="en-US" dirty="0">
                <a:solidFill>
                  <a:srgbClr val="A52A2A"/>
                </a:solidFill>
                <a:latin typeface="Consolas" panose="020B0609020204030204" pitchFamily="49" charset="0"/>
              </a:rPr>
              <a:t>"apple"</a:t>
            </a: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"banana"</a:t>
            </a: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"cherry"</a:t>
            </a:r>
            <a:r>
              <a:rPr lang="en-US" dirty="0">
                <a:solidFill>
                  <a:srgbClr val="000000"/>
                </a:solidFill>
                <a:latin typeface="Consolas" panose="020B0609020204030204" pitchFamily="49" charset="0"/>
              </a:rPr>
              <a:t>, </a:t>
            </a:r>
            <a:r>
              <a:rPr lang="en-US" dirty="0">
                <a:solidFill>
                  <a:srgbClr val="A52A2A"/>
                </a:solidFill>
                <a:latin typeface="Consolas" panose="020B0609020204030204" pitchFamily="49" charset="0"/>
              </a:rPr>
              <a:t>"apple"</a:t>
            </a:r>
            <a:r>
              <a:rPr lang="en-US" dirty="0">
                <a:solidFill>
                  <a:srgbClr val="000000"/>
                </a:solidFill>
                <a:latin typeface="Consolas" panose="020B0609020204030204" pitchFamily="49" charset="0"/>
              </a:rPr>
              <a:t>}</a:t>
            </a:r>
            <a:br>
              <a:rPr lang="en-US" dirty="0"/>
            </a:br>
            <a:br>
              <a:rPr lang="en-US" dirty="0"/>
            </a:br>
            <a:r>
              <a:rPr lang="en-US" dirty="0">
                <a:solidFill>
                  <a:srgbClr val="0000CD"/>
                </a:solidFill>
                <a:latin typeface="Consolas" panose="020B0609020204030204" pitchFamily="49" charset="0"/>
              </a:rPr>
              <a:t>print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thisset</a:t>
            </a:r>
            <a:r>
              <a:rPr lang="en-US" dirty="0">
                <a:solidFill>
                  <a:srgbClr val="000000"/>
                </a:solidFill>
                <a:latin typeface="Consolas" panose="020B0609020204030204" pitchFamily="49" charset="0"/>
              </a:rPr>
              <a:t>)</a:t>
            </a:r>
            <a:endParaRPr lang="en-US" sz="6000" b="1" spc="-10" dirty="0">
              <a:solidFill>
                <a:srgbClr val="000000"/>
              </a:solidFill>
              <a:cs typeface="Calibri"/>
            </a:endParaRPr>
          </a:p>
        </p:txBody>
      </p:sp>
    </p:spTree>
    <p:extLst>
      <p:ext uri="{BB962C8B-B14F-4D97-AF65-F5344CB8AC3E}">
        <p14:creationId xmlns:p14="http://schemas.microsoft.com/office/powerpoint/2010/main" val="1146736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C50EDDAB-5A6F-4B3F-8188-A0118BE73BC9}"/>
              </a:ext>
            </a:extLst>
          </p:cNvPr>
          <p:cNvSpPr txBox="1">
            <a:spLocks/>
          </p:cNvSpPr>
          <p:nvPr/>
        </p:nvSpPr>
        <p:spPr>
          <a:xfrm>
            <a:off x="5922491" y="1041082"/>
            <a:ext cx="5506699" cy="55258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altLang="en-US" sz="3200" b="1" dirty="0">
              <a:cs typeface="Calibri Light"/>
            </a:endParaRPr>
          </a:p>
        </p:txBody>
      </p:sp>
      <p:sp>
        <p:nvSpPr>
          <p:cNvPr id="2" name="Rectangle 1"/>
          <p:cNvSpPr/>
          <p:nvPr/>
        </p:nvSpPr>
        <p:spPr>
          <a:xfrm>
            <a:off x="929934" y="2813890"/>
            <a:ext cx="4576766" cy="1015663"/>
          </a:xfrm>
          <a:prstGeom prst="rect">
            <a:avLst/>
          </a:prstGeom>
        </p:spPr>
        <p:txBody>
          <a:bodyPr wrap="none">
            <a:spAutoFit/>
          </a:bodyPr>
          <a:lstStyle/>
          <a:p>
            <a:pPr marL="12700">
              <a:lnSpc>
                <a:spcPct val="100000"/>
              </a:lnSpc>
              <a:spcBef>
                <a:spcPts val="95"/>
              </a:spcBef>
            </a:pPr>
            <a:r>
              <a:rPr lang="en-IN" sz="6000" b="1" spc="-15" dirty="0"/>
              <a:t>SET Methods </a:t>
            </a:r>
            <a:r>
              <a:rPr lang="en-IN" b="1" spc="-5" dirty="0">
                <a:cs typeface="Arial"/>
              </a:rPr>
              <a:t>:</a:t>
            </a:r>
          </a:p>
        </p:txBody>
      </p:sp>
      <p:sp>
        <p:nvSpPr>
          <p:cNvPr id="3" name="Rectangle 2"/>
          <p:cNvSpPr/>
          <p:nvPr/>
        </p:nvSpPr>
        <p:spPr>
          <a:xfrm>
            <a:off x="6095999" y="2413780"/>
            <a:ext cx="2190867" cy="1815882"/>
          </a:xfrm>
          <a:prstGeom prst="rect">
            <a:avLst/>
          </a:prstGeom>
        </p:spPr>
        <p:txBody>
          <a:bodyPr wrap="square">
            <a:spAutoFit/>
          </a:bodyPr>
          <a:lstStyle/>
          <a:p>
            <a:pPr marL="285750" indent="-285750">
              <a:buFont typeface="Arial" panose="020B0604020202020204" pitchFamily="34" charset="0"/>
              <a:buChar char="•"/>
            </a:pPr>
            <a:r>
              <a:rPr lang="en-IN" sz="2800" dirty="0"/>
              <a:t>add ()</a:t>
            </a:r>
          </a:p>
          <a:p>
            <a:pPr marL="285750" indent="-285750">
              <a:buFont typeface="Arial" panose="020B0604020202020204" pitchFamily="34" charset="0"/>
              <a:buChar char="•"/>
            </a:pPr>
            <a:r>
              <a:rPr lang="en-IN" sz="2800" dirty="0"/>
              <a:t>clear()</a:t>
            </a:r>
          </a:p>
          <a:p>
            <a:pPr marL="285750" indent="-285750">
              <a:buFont typeface="Arial" panose="020B0604020202020204" pitchFamily="34" charset="0"/>
              <a:buChar char="•"/>
            </a:pPr>
            <a:r>
              <a:rPr lang="en-IN" sz="2800" dirty="0"/>
              <a:t>Pop()</a:t>
            </a:r>
          </a:p>
          <a:p>
            <a:pPr marL="285750" indent="-285750">
              <a:buFont typeface="Arial" panose="020B0604020202020204" pitchFamily="34" charset="0"/>
              <a:buChar char="•"/>
            </a:pPr>
            <a:r>
              <a:rPr lang="en-IN" sz="2800" dirty="0"/>
              <a:t>Remove()</a:t>
            </a:r>
          </a:p>
        </p:txBody>
      </p:sp>
    </p:spTree>
    <p:extLst>
      <p:ext uri="{BB962C8B-B14F-4D97-AF65-F5344CB8AC3E}">
        <p14:creationId xmlns:p14="http://schemas.microsoft.com/office/powerpoint/2010/main" val="2342432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55" name="Rectangle 54">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F3A3CFD6-0FDA-9C84-8294-1CD4FAE2C9CD}"/>
              </a:ext>
            </a:extLst>
          </p:cNvPr>
          <p:cNvGraphicFramePr/>
          <p:nvPr>
            <p:extLst>
              <p:ext uri="{D42A27DB-BD31-4B8C-83A1-F6EECF244321}">
                <p14:modId xmlns:p14="http://schemas.microsoft.com/office/powerpoint/2010/main" val="1752882128"/>
              </p:ext>
            </p:extLst>
          </p:nvPr>
        </p:nvGraphicFramePr>
        <p:xfrm>
          <a:off x="7759670" y="1450461"/>
          <a:ext cx="3854226" cy="3006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A583E49B-6610-D942-E1D1-B2EF4FA61946}"/>
              </a:ext>
            </a:extLst>
          </p:cNvPr>
          <p:cNvSpPr/>
          <p:nvPr/>
        </p:nvSpPr>
        <p:spPr>
          <a:xfrm>
            <a:off x="897911" y="1147315"/>
            <a:ext cx="6591856" cy="5432256"/>
          </a:xfrm>
          <a:prstGeom prst="rect">
            <a:avLst/>
          </a:prstGeom>
        </p:spPr>
        <p:txBody>
          <a:bodyPr wrap="square" lIns="91440" tIns="45720" rIns="91440" bIns="45720" anchor="t">
            <a:spAutoFit/>
          </a:bodyPr>
          <a:lstStyle/>
          <a:p>
            <a:pPr marL="229235" indent="-229235" defTabSz="612648">
              <a:spcAft>
                <a:spcPts val="600"/>
              </a:spcAft>
              <a:buFont typeface="Arial" panose="020B0604020202020204" pitchFamily="34" charset="0"/>
              <a:buChar char="•"/>
            </a:pPr>
            <a:r>
              <a:rPr lang="en-US" sz="2400" kern="1200" dirty="0">
                <a:latin typeface="+mn-lt"/>
                <a:ea typeface="+mn-ea"/>
                <a:cs typeface="+mn-cs"/>
              </a:rPr>
              <a:t>20+ Years Old Ed-Tech </a:t>
            </a:r>
            <a:r>
              <a:rPr lang="en-US" sz="2400" dirty="0"/>
              <a:t>G</a:t>
            </a:r>
            <a:r>
              <a:rPr lang="en-US" sz="2400" kern="1200" dirty="0">
                <a:latin typeface="+mn-lt"/>
                <a:ea typeface="+mn-ea"/>
                <a:cs typeface="+mn-cs"/>
              </a:rPr>
              <a:t>roup, working in</a:t>
            </a:r>
            <a:r>
              <a:rPr lang="en-US" sz="2400" dirty="0"/>
              <a:t> </a:t>
            </a:r>
            <a:r>
              <a:rPr lang="en-US" sz="2400" kern="1200" dirty="0">
                <a:latin typeface="+mn-lt"/>
                <a:ea typeface="+mn-ea"/>
                <a:cs typeface="+mn-cs"/>
              </a:rPr>
              <a:t> Training, Development &amp; Placement domains</a:t>
            </a:r>
            <a:r>
              <a:rPr lang="en-US" sz="2400" dirty="0"/>
              <a:t>.</a:t>
            </a:r>
          </a:p>
          <a:p>
            <a:pPr marL="229235" indent="-229235" defTabSz="612648">
              <a:spcAft>
                <a:spcPts val="600"/>
              </a:spcAft>
              <a:buFont typeface="Arial" panose="020B0604020202020204" pitchFamily="34" charset="0"/>
              <a:buChar char="•"/>
            </a:pPr>
            <a:r>
              <a:rPr lang="en-US" sz="2400" kern="1200" dirty="0">
                <a:latin typeface="+mn-lt"/>
                <a:ea typeface="+mn-ea"/>
                <a:cs typeface="+mn-cs"/>
              </a:rPr>
              <a:t>Providing Industrial training in 150+</a:t>
            </a:r>
            <a:r>
              <a:rPr lang="en-US" sz="2400" dirty="0"/>
              <a:t> </a:t>
            </a:r>
            <a:r>
              <a:rPr lang="en-US" sz="2400" kern="1200" dirty="0">
                <a:latin typeface="+mn-lt"/>
                <a:ea typeface="+mn-ea"/>
                <a:cs typeface="+mn-cs"/>
              </a:rPr>
              <a:t>Technologies </a:t>
            </a:r>
            <a:r>
              <a:rPr lang="en-US" sz="2400" dirty="0"/>
              <a:t>through</a:t>
            </a:r>
            <a:r>
              <a:rPr lang="en-US" sz="2400" kern="1200" dirty="0">
                <a:latin typeface="+mn-lt"/>
                <a:ea typeface="+mn-ea"/>
                <a:cs typeface="+mn-cs"/>
              </a:rPr>
              <a:t> corporate experts.</a:t>
            </a:r>
            <a:endParaRPr lang="en-US" sz="2400" kern="1200" dirty="0">
              <a:latin typeface="+mn-lt"/>
              <a:ea typeface="Calibri"/>
              <a:cs typeface="Calibri"/>
            </a:endParaRPr>
          </a:p>
          <a:p>
            <a:pPr marL="229235" indent="-229235" defTabSz="612648">
              <a:spcAft>
                <a:spcPts val="600"/>
              </a:spcAft>
              <a:buFont typeface="Arial" panose="020B0604020202020204" pitchFamily="34" charset="0"/>
              <a:buChar char="•"/>
            </a:pPr>
            <a:r>
              <a:rPr lang="en-US" sz="2400" kern="1200" dirty="0">
                <a:latin typeface="+mn-lt"/>
                <a:ea typeface="+mn-ea"/>
                <a:cs typeface="+mn-cs"/>
              </a:rPr>
              <a:t>Having Company Owned Multiple Campuses with Corporate Office at Noida</a:t>
            </a:r>
            <a:r>
              <a:rPr lang="en-US" sz="2400" dirty="0"/>
              <a:t>.</a:t>
            </a:r>
            <a:endParaRPr lang="en-US" sz="2400" kern="1200" dirty="0">
              <a:latin typeface="+mn-lt"/>
              <a:ea typeface="Calibri"/>
              <a:cs typeface="Calibri"/>
            </a:endParaRPr>
          </a:p>
          <a:p>
            <a:pPr marL="229235" indent="-229235" defTabSz="612648">
              <a:spcAft>
                <a:spcPts val="600"/>
              </a:spcAft>
              <a:buFont typeface="Arial" panose="020B0604020202020204" pitchFamily="34" charset="0"/>
              <a:buChar char="•"/>
            </a:pPr>
            <a:r>
              <a:rPr lang="en-US" sz="2400" kern="1200" dirty="0">
                <a:latin typeface="+mn-lt"/>
                <a:ea typeface="+mn-ea"/>
                <a:cs typeface="+mn-cs"/>
              </a:rPr>
              <a:t>ISO 9001:2015 Certified Company</a:t>
            </a:r>
            <a:endParaRPr lang="en-US" sz="2400" kern="1200" dirty="0">
              <a:latin typeface="+mn-lt"/>
              <a:ea typeface="Calibri"/>
              <a:cs typeface="Calibri"/>
            </a:endParaRPr>
          </a:p>
          <a:p>
            <a:pPr marL="229235" indent="-229235" defTabSz="612648">
              <a:spcAft>
                <a:spcPts val="600"/>
              </a:spcAft>
              <a:buFont typeface="Arial" panose="020B0604020202020204" pitchFamily="34" charset="0"/>
              <a:buChar char="•"/>
            </a:pPr>
            <a:r>
              <a:rPr lang="en-US" sz="2400" kern="1200" dirty="0">
                <a:latin typeface="+mn-lt"/>
                <a:ea typeface="+mn-ea"/>
                <a:cs typeface="+mn-cs"/>
              </a:rPr>
              <a:t>Delivered Training to 2,00,000+ Students</a:t>
            </a:r>
            <a:r>
              <a:rPr lang="en-US" sz="2400" dirty="0"/>
              <a:t>.</a:t>
            </a:r>
            <a:endParaRPr lang="en-US" sz="2400" kern="1200" dirty="0">
              <a:latin typeface="+mn-lt"/>
              <a:ea typeface="Calibri"/>
              <a:cs typeface="Calibri"/>
            </a:endParaRPr>
          </a:p>
          <a:p>
            <a:pPr marL="229235" indent="-229235" defTabSz="612648">
              <a:spcAft>
                <a:spcPts val="600"/>
              </a:spcAft>
              <a:buFont typeface="Arial" panose="020B0604020202020204" pitchFamily="34" charset="0"/>
              <a:buChar char="•"/>
            </a:pPr>
            <a:r>
              <a:rPr lang="en-US" sz="2400" kern="1200" dirty="0">
                <a:latin typeface="+mn-lt"/>
                <a:ea typeface="+mn-ea"/>
                <a:cs typeface="+mn-cs"/>
              </a:rPr>
              <a:t>100% Placement assistance.</a:t>
            </a:r>
            <a:endParaRPr lang="en-US" sz="2400" kern="1200" dirty="0">
              <a:latin typeface="+mn-lt"/>
              <a:ea typeface="Calibri"/>
              <a:cs typeface="Calibri"/>
            </a:endParaRPr>
          </a:p>
          <a:p>
            <a:pPr marL="229235" indent="-229235" defTabSz="612648">
              <a:spcAft>
                <a:spcPts val="600"/>
              </a:spcAft>
              <a:buFont typeface="Arial" panose="020B0604020202020204" pitchFamily="34" charset="0"/>
              <a:buChar char="•"/>
            </a:pPr>
            <a:r>
              <a:rPr lang="en-US" sz="2400" kern="1200" dirty="0">
                <a:latin typeface="+mn-lt"/>
                <a:ea typeface="+mn-ea"/>
                <a:cs typeface="+mn-cs"/>
              </a:rPr>
              <a:t>CETPA’s own Placement wing with 500+ Tie</a:t>
            </a:r>
            <a:r>
              <a:rPr lang="en-US" sz="2400" dirty="0"/>
              <a:t> </a:t>
            </a:r>
            <a:r>
              <a:rPr lang="en-US" sz="2400" kern="1200" dirty="0">
                <a:latin typeface="+mn-lt"/>
                <a:ea typeface="+mn-ea"/>
                <a:cs typeface="+mn-cs"/>
              </a:rPr>
              <a:t> ups all over PAN India</a:t>
            </a:r>
            <a:r>
              <a:rPr lang="en-US" sz="2400" dirty="0"/>
              <a:t>.</a:t>
            </a:r>
          </a:p>
          <a:p>
            <a:pPr marL="229235" indent="-229235" defTabSz="612648">
              <a:spcAft>
                <a:spcPts val="600"/>
              </a:spcAft>
              <a:buFont typeface="Arial" panose="020B0604020202020204" pitchFamily="34" charset="0"/>
              <a:buChar char="•"/>
            </a:pPr>
            <a:r>
              <a:rPr lang="en-US" sz="2400" dirty="0">
                <a:ea typeface="Calibri"/>
                <a:cs typeface="Calibri"/>
              </a:rPr>
              <a:t>Being into Development wing, opportunity to work on Live Projects</a:t>
            </a:r>
          </a:p>
        </p:txBody>
      </p:sp>
      <p:sp>
        <p:nvSpPr>
          <p:cNvPr id="4" name="Title 1">
            <a:extLst>
              <a:ext uri="{FF2B5EF4-FFF2-40B4-BE49-F238E27FC236}">
                <a16:creationId xmlns:a16="http://schemas.microsoft.com/office/drawing/2014/main" id="{38C3BC36-1A1E-3AA8-E4E4-1249D341EABF}"/>
              </a:ext>
            </a:extLst>
          </p:cNvPr>
          <p:cNvSpPr>
            <a:spLocks noGrp="1"/>
          </p:cNvSpPr>
          <p:nvPr>
            <p:ph type="ctrTitle"/>
          </p:nvPr>
        </p:nvSpPr>
        <p:spPr>
          <a:xfrm>
            <a:off x="1004864" y="242813"/>
            <a:ext cx="4890039" cy="1154379"/>
          </a:xfrm>
        </p:spPr>
        <p:txBody>
          <a:bodyPr vert="horz" lIns="91440" tIns="45720" rIns="91440" bIns="45720" rtlCol="0" anchor="ctr">
            <a:normAutofit/>
          </a:bodyPr>
          <a:lstStyle/>
          <a:p>
            <a:pPr algn="l"/>
            <a:r>
              <a:rPr lang="en-US" sz="3600" b="1" kern="1200" dirty="0">
                <a:solidFill>
                  <a:schemeClr val="tx1"/>
                </a:solidFill>
                <a:latin typeface="+mj-lt"/>
                <a:ea typeface="+mj-ea"/>
                <a:cs typeface="+mj-cs"/>
              </a:rPr>
              <a:t>Brief About Company</a:t>
            </a:r>
          </a:p>
        </p:txBody>
      </p:sp>
    </p:spTree>
    <p:extLst>
      <p:ext uri="{BB962C8B-B14F-4D97-AF65-F5344CB8AC3E}">
        <p14:creationId xmlns:p14="http://schemas.microsoft.com/office/powerpoint/2010/main" val="158298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4B905B0-E9C4-EADC-147A-F77FABD269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03" y="5508842"/>
            <a:ext cx="11976363" cy="599974"/>
          </a:xfrm>
          <a:prstGeom prst="rect">
            <a:avLst/>
          </a:prstGeom>
        </p:spPr>
      </p:pic>
      <p:sp>
        <p:nvSpPr>
          <p:cNvPr id="2" name="Rectangle 1"/>
          <p:cNvSpPr/>
          <p:nvPr/>
        </p:nvSpPr>
        <p:spPr>
          <a:xfrm>
            <a:off x="3599943" y="551962"/>
            <a:ext cx="6398034" cy="1015663"/>
          </a:xfrm>
          <a:prstGeom prst="rect">
            <a:avLst/>
          </a:prstGeom>
        </p:spPr>
        <p:txBody>
          <a:bodyPr wrap="none">
            <a:spAutoFit/>
          </a:bodyPr>
          <a:lstStyle/>
          <a:p>
            <a:pPr marL="12700">
              <a:lnSpc>
                <a:spcPct val="100000"/>
              </a:lnSpc>
              <a:spcBef>
                <a:spcPts val="95"/>
              </a:spcBef>
              <a:tabLst>
                <a:tab pos="3740150" algn="l"/>
              </a:tabLst>
            </a:pPr>
            <a:r>
              <a:rPr lang="en-IN" sz="6000" b="1" spc="-15" dirty="0"/>
              <a:t>Function in Python:</a:t>
            </a:r>
          </a:p>
        </p:txBody>
      </p:sp>
      <p:pic>
        <p:nvPicPr>
          <p:cNvPr id="8" name="Picture 7">
            <a:extLst>
              <a:ext uri="{FF2B5EF4-FFF2-40B4-BE49-F238E27FC236}">
                <a16:creationId xmlns:a16="http://schemas.microsoft.com/office/drawing/2014/main" id="{D0C1958F-FB3A-123A-413C-3A84A50B5F76}"/>
              </a:ext>
            </a:extLst>
          </p:cNvPr>
          <p:cNvPicPr>
            <a:picLocks noChangeAspect="1"/>
          </p:cNvPicPr>
          <p:nvPr/>
        </p:nvPicPr>
        <p:blipFill>
          <a:blip r:embed="rId3"/>
          <a:stretch>
            <a:fillRect/>
          </a:stretch>
        </p:blipFill>
        <p:spPr>
          <a:xfrm>
            <a:off x="3730279" y="3475776"/>
            <a:ext cx="4724809" cy="1379340"/>
          </a:xfrm>
          <a:prstGeom prst="rect">
            <a:avLst/>
          </a:prstGeom>
          <a:ln>
            <a:solidFill>
              <a:schemeClr val="tx1"/>
            </a:solidFill>
          </a:ln>
          <a:effectLst>
            <a:outerShdw blurRad="292100" dist="139700" dir="2700000" algn="tl" rotWithShape="0">
              <a:srgbClr val="333333">
                <a:alpha val="65000"/>
              </a:srgbClr>
            </a:outerShdw>
          </a:effectLst>
        </p:spPr>
      </p:pic>
      <p:sp>
        <p:nvSpPr>
          <p:cNvPr id="3" name="Rectangle 2"/>
          <p:cNvSpPr/>
          <p:nvPr/>
        </p:nvSpPr>
        <p:spPr>
          <a:xfrm>
            <a:off x="2512423" y="1722468"/>
            <a:ext cx="800317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Verdana" panose="020B0604030504040204" pitchFamily="34" charset="0"/>
              </a:rPr>
              <a:t>A function is a block of code which only runs when it is called.</a:t>
            </a:r>
          </a:p>
          <a:p>
            <a:pPr marL="285750" indent="-285750">
              <a:buFont typeface="Arial" panose="020B0604020202020204" pitchFamily="34" charset="0"/>
              <a:buChar char="•"/>
            </a:pPr>
            <a:r>
              <a:rPr lang="en-US" dirty="0">
                <a:solidFill>
                  <a:srgbClr val="000000"/>
                </a:solidFill>
                <a:latin typeface="Verdana" panose="020B0604030504040204" pitchFamily="34" charset="0"/>
              </a:rPr>
              <a:t>You can pass data, known as parameters, into a function.</a:t>
            </a:r>
          </a:p>
          <a:p>
            <a:pPr marL="285750" indent="-285750">
              <a:buFont typeface="Arial" panose="020B0604020202020204" pitchFamily="34" charset="0"/>
              <a:buChar char="•"/>
            </a:pPr>
            <a:r>
              <a:rPr lang="en-US" dirty="0">
                <a:solidFill>
                  <a:srgbClr val="000000"/>
                </a:solidFill>
                <a:latin typeface="Verdana" panose="020B0604030504040204" pitchFamily="34" charset="0"/>
              </a:rPr>
              <a:t>A function can return data as a result.</a:t>
            </a:r>
          </a:p>
          <a:p>
            <a:pPr marL="285750" indent="-285750">
              <a:buFont typeface="Arial" panose="020B0604020202020204" pitchFamily="34" charset="0"/>
              <a:buChar char="•"/>
            </a:pPr>
            <a:r>
              <a:rPr lang="en-US" dirty="0">
                <a:solidFill>
                  <a:srgbClr val="000000"/>
                </a:solidFill>
                <a:latin typeface="Verdana" panose="020B0604030504040204" pitchFamily="34" charset="0"/>
              </a:rPr>
              <a:t>In Python a function is defined using the </a:t>
            </a:r>
            <a:r>
              <a:rPr lang="en-US" dirty="0" err="1">
                <a:solidFill>
                  <a:srgbClr val="DC143C"/>
                </a:solidFill>
                <a:latin typeface="Consolas" panose="020B0609020204030204" pitchFamily="49" charset="0"/>
              </a:rPr>
              <a:t>def</a:t>
            </a:r>
            <a:r>
              <a:rPr lang="en-US" dirty="0">
                <a:solidFill>
                  <a:srgbClr val="000000"/>
                </a:solidFill>
                <a:latin typeface="Verdana" panose="020B0604030504040204" pitchFamily="34" charset="0"/>
              </a:rPr>
              <a:t> keyword.</a:t>
            </a:r>
          </a:p>
        </p:txBody>
      </p:sp>
    </p:spTree>
    <p:extLst>
      <p:ext uri="{BB962C8B-B14F-4D97-AF65-F5344CB8AC3E}">
        <p14:creationId xmlns:p14="http://schemas.microsoft.com/office/powerpoint/2010/main" val="1557976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948388A-BFB1-E372-C723-B578C970D4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684" y="6148915"/>
            <a:ext cx="11976363" cy="599974"/>
          </a:xfrm>
          <a:prstGeom prst="rect">
            <a:avLst/>
          </a:prstGeom>
        </p:spPr>
      </p:pic>
      <p:pic>
        <p:nvPicPr>
          <p:cNvPr id="4" name="Picture 3">
            <a:extLst>
              <a:ext uri="{FF2B5EF4-FFF2-40B4-BE49-F238E27FC236}">
                <a16:creationId xmlns:a16="http://schemas.microsoft.com/office/drawing/2014/main" id="{160B7F36-2501-FF9E-A21B-3942176A39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9040" y="196018"/>
            <a:ext cx="1907815" cy="664576"/>
          </a:xfrm>
          <a:prstGeom prst="rect">
            <a:avLst/>
          </a:prstGeom>
        </p:spPr>
      </p:pic>
      <p:sp>
        <p:nvSpPr>
          <p:cNvPr id="2" name="Rectangle 1"/>
          <p:cNvSpPr/>
          <p:nvPr/>
        </p:nvSpPr>
        <p:spPr>
          <a:xfrm>
            <a:off x="1324188" y="349950"/>
            <a:ext cx="5896807" cy="1015663"/>
          </a:xfrm>
          <a:prstGeom prst="rect">
            <a:avLst/>
          </a:prstGeom>
        </p:spPr>
        <p:txBody>
          <a:bodyPr wrap="none">
            <a:spAutoFit/>
          </a:bodyPr>
          <a:lstStyle/>
          <a:p>
            <a:pPr marL="12700">
              <a:lnSpc>
                <a:spcPct val="100000"/>
              </a:lnSpc>
              <a:spcBef>
                <a:spcPts val="95"/>
              </a:spcBef>
            </a:pPr>
            <a:r>
              <a:rPr lang="en-IN" sz="6000" b="1" spc="-15" dirty="0"/>
              <a:t>Calling A Function</a:t>
            </a:r>
          </a:p>
        </p:txBody>
      </p:sp>
      <p:sp>
        <p:nvSpPr>
          <p:cNvPr id="5" name="Rectangle 4"/>
          <p:cNvSpPr/>
          <p:nvPr/>
        </p:nvSpPr>
        <p:spPr>
          <a:xfrm>
            <a:off x="600023" y="2568103"/>
            <a:ext cx="8016240" cy="369332"/>
          </a:xfrm>
          <a:prstGeom prst="rect">
            <a:avLst/>
          </a:prstGeom>
        </p:spPr>
        <p:txBody>
          <a:bodyPr wrap="square">
            <a:spAutoFit/>
          </a:bodyPr>
          <a:lstStyle/>
          <a:p>
            <a:r>
              <a:rPr lang="en-US" dirty="0">
                <a:solidFill>
                  <a:srgbClr val="000000"/>
                </a:solidFill>
                <a:latin typeface="Verdana" panose="020B0604030504040204" pitchFamily="34" charset="0"/>
              </a:rPr>
              <a:t>To call a function, use the function name followed by parenthesis:</a:t>
            </a:r>
            <a:endParaRPr lang="en-IN" dirty="0"/>
          </a:p>
        </p:txBody>
      </p:sp>
      <p:pic>
        <p:nvPicPr>
          <p:cNvPr id="12" name="Picture 11">
            <a:extLst>
              <a:ext uri="{FF2B5EF4-FFF2-40B4-BE49-F238E27FC236}">
                <a16:creationId xmlns:a16="http://schemas.microsoft.com/office/drawing/2014/main" id="{75F632E8-C701-A686-5C61-84BAD15D9E9D}"/>
              </a:ext>
            </a:extLst>
          </p:cNvPr>
          <p:cNvPicPr>
            <a:picLocks noChangeAspect="1"/>
          </p:cNvPicPr>
          <p:nvPr/>
        </p:nvPicPr>
        <p:blipFill>
          <a:blip r:embed="rId4"/>
          <a:stretch>
            <a:fillRect/>
          </a:stretch>
        </p:blipFill>
        <p:spPr>
          <a:xfrm>
            <a:off x="2056964" y="3264952"/>
            <a:ext cx="4689245" cy="1473515"/>
          </a:xfrm>
          <a:prstGeom prst="rect">
            <a:avLst/>
          </a:prstGeom>
          <a:ln>
            <a:solidFill>
              <a:schemeClr val="tx1"/>
            </a:solidFill>
          </a:ln>
        </p:spPr>
      </p:pic>
    </p:spTree>
    <p:extLst>
      <p:ext uri="{BB962C8B-B14F-4D97-AF65-F5344CB8AC3E}">
        <p14:creationId xmlns:p14="http://schemas.microsoft.com/office/powerpoint/2010/main" val="2722856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C4B24C7E-2D5E-4C4E-9CD5-D61F243C9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99072643-A0EC-42FB-B66A-24C0E6FFDC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 y="1846371"/>
            <a:ext cx="12048829" cy="3165257"/>
            <a:chOff x="143163" y="5763486"/>
            <a:chExt cx="12048829" cy="739555"/>
          </a:xfrm>
        </p:grpSpPr>
        <p:sp>
          <p:nvSpPr>
            <p:cNvPr id="79" name="Rectangle 7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45065" y="5763486"/>
              <a:ext cx="11546927"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5FB1B595-4E0E-4913-822E-EB9B401637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434108" y="5763486"/>
              <a:ext cx="1" cy="739555"/>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3C48EA58-53D6-4E4A-9BDB-087D34617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752" y="389517"/>
            <a:ext cx="6686629" cy="60586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922760" y="889917"/>
            <a:ext cx="3682611" cy="1015663"/>
          </a:xfrm>
          <a:prstGeom prst="rect">
            <a:avLst/>
          </a:prstGeom>
        </p:spPr>
        <p:txBody>
          <a:bodyPr wrap="none">
            <a:spAutoFit/>
          </a:bodyPr>
          <a:lstStyle/>
          <a:p>
            <a:pPr marL="12700">
              <a:lnSpc>
                <a:spcPct val="100000"/>
              </a:lnSpc>
              <a:spcBef>
                <a:spcPts val="105"/>
              </a:spcBef>
            </a:pPr>
            <a:r>
              <a:rPr lang="en-IN" sz="6000" b="1" spc="-15" dirty="0"/>
              <a:t>Arguments</a:t>
            </a:r>
          </a:p>
        </p:txBody>
      </p:sp>
      <p:sp>
        <p:nvSpPr>
          <p:cNvPr id="3" name="Rectangle 2"/>
          <p:cNvSpPr/>
          <p:nvPr/>
        </p:nvSpPr>
        <p:spPr>
          <a:xfrm>
            <a:off x="631370" y="2126175"/>
            <a:ext cx="6476011" cy="2585323"/>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Verdana" panose="020B0604030504040204" pitchFamily="34" charset="0"/>
              </a:rPr>
              <a:t>Information can be passed into functions as arguments.</a:t>
            </a:r>
          </a:p>
          <a:p>
            <a:pPr marL="285750" indent="-285750">
              <a:buFont typeface="Arial" panose="020B0604020202020204" pitchFamily="34" charset="0"/>
              <a:buChar char="•"/>
            </a:pPr>
            <a:r>
              <a:rPr lang="en-US" dirty="0">
                <a:solidFill>
                  <a:srgbClr val="000000"/>
                </a:solidFill>
                <a:latin typeface="Verdana" panose="020B0604030504040204" pitchFamily="34" charset="0"/>
              </a:rPr>
              <a:t>Arguments are specified after the function name, inside the parentheses. </a:t>
            </a:r>
          </a:p>
          <a:p>
            <a:pPr marL="285750" indent="-285750">
              <a:buFont typeface="Arial" panose="020B0604020202020204" pitchFamily="34" charset="0"/>
              <a:buChar char="•"/>
            </a:pPr>
            <a:r>
              <a:rPr lang="en-US" dirty="0">
                <a:solidFill>
                  <a:srgbClr val="000000"/>
                </a:solidFill>
                <a:latin typeface="Verdana" panose="020B0604030504040204" pitchFamily="34" charset="0"/>
              </a:rPr>
              <a:t>You can add as many arguments as you want, just separate them with a comma.</a:t>
            </a:r>
          </a:p>
          <a:p>
            <a:pPr marL="285750" indent="-285750">
              <a:buFont typeface="Arial" panose="020B0604020202020204" pitchFamily="34" charset="0"/>
              <a:buChar char="•"/>
            </a:pPr>
            <a:r>
              <a:rPr lang="en-US" dirty="0">
                <a:solidFill>
                  <a:srgbClr val="000000"/>
                </a:solidFill>
                <a:latin typeface="Verdana" panose="020B0604030504040204" pitchFamily="34" charset="0"/>
              </a:rPr>
              <a:t>When the function is called, we pass along a first name, which is used inside the function to print the full name:</a:t>
            </a:r>
          </a:p>
        </p:txBody>
      </p:sp>
      <p:pic>
        <p:nvPicPr>
          <p:cNvPr id="11" name="Picture 10">
            <a:extLst>
              <a:ext uri="{FF2B5EF4-FFF2-40B4-BE49-F238E27FC236}">
                <a16:creationId xmlns:a16="http://schemas.microsoft.com/office/drawing/2014/main" id="{127B8D7C-DCE7-A645-D781-D2D0844D1DBE}"/>
              </a:ext>
            </a:extLst>
          </p:cNvPr>
          <p:cNvPicPr>
            <a:picLocks noChangeAspect="1"/>
          </p:cNvPicPr>
          <p:nvPr/>
        </p:nvPicPr>
        <p:blipFill>
          <a:blip r:embed="rId2"/>
          <a:stretch>
            <a:fillRect/>
          </a:stretch>
        </p:blipFill>
        <p:spPr>
          <a:xfrm>
            <a:off x="7187929" y="2279152"/>
            <a:ext cx="4358996" cy="227936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3186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4B905B0-E9C4-EADC-147A-F77FABD269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503" y="5508842"/>
            <a:ext cx="11976363" cy="599974"/>
          </a:xfrm>
          <a:prstGeom prst="rect">
            <a:avLst/>
          </a:prstGeom>
        </p:spPr>
      </p:pic>
      <p:sp>
        <p:nvSpPr>
          <p:cNvPr id="10" name="Rectangle 9"/>
          <p:cNvSpPr/>
          <p:nvPr/>
        </p:nvSpPr>
        <p:spPr>
          <a:xfrm>
            <a:off x="4106307" y="2206293"/>
            <a:ext cx="6430094" cy="1015663"/>
          </a:xfrm>
          <a:prstGeom prst="rect">
            <a:avLst/>
          </a:prstGeom>
        </p:spPr>
        <p:txBody>
          <a:bodyPr wrap="none">
            <a:spAutoFit/>
          </a:bodyPr>
          <a:lstStyle/>
          <a:p>
            <a:pPr marL="12700">
              <a:lnSpc>
                <a:spcPct val="100000"/>
              </a:lnSpc>
              <a:spcBef>
                <a:spcPts val="105"/>
              </a:spcBef>
            </a:pPr>
            <a:r>
              <a:rPr lang="en-IN" sz="6000" b="1" spc="-15"/>
              <a:t>Python Slide Type 2</a:t>
            </a:r>
            <a:endParaRPr lang="en-IN" sz="6000" b="1" spc="-15" dirty="0"/>
          </a:p>
        </p:txBody>
      </p:sp>
    </p:spTree>
    <p:extLst>
      <p:ext uri="{BB962C8B-B14F-4D97-AF65-F5344CB8AC3E}">
        <p14:creationId xmlns:p14="http://schemas.microsoft.com/office/powerpoint/2010/main" val="1298426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C660B10-D622-7696-9B8F-A29742AFB9BC}"/>
              </a:ext>
            </a:extLst>
          </p:cNvPr>
          <p:cNvSpPr>
            <a:spLocks noGrp="1"/>
          </p:cNvSpPr>
          <p:nvPr>
            <p:ph type="title"/>
          </p:nvPr>
        </p:nvSpPr>
        <p:spPr/>
        <p:txBody>
          <a:bodyPr/>
          <a:lstStyle/>
          <a:p>
            <a:r>
              <a:rPr lang="en-US"/>
              <a:t>Python</a:t>
            </a:r>
          </a:p>
        </p:txBody>
      </p:sp>
      <p:sp>
        <p:nvSpPr>
          <p:cNvPr id="3" name="Slide Number Placeholder 2">
            <a:extLst>
              <a:ext uri="{FF2B5EF4-FFF2-40B4-BE49-F238E27FC236}">
                <a16:creationId xmlns:a16="http://schemas.microsoft.com/office/drawing/2014/main" id="{A734E2EC-7405-2A62-940B-47EB7719F63E}"/>
              </a:ext>
            </a:extLst>
          </p:cNvPr>
          <p:cNvSpPr>
            <a:spLocks noGrp="1"/>
          </p:cNvSpPr>
          <p:nvPr>
            <p:ph type="sldNum" sz="quarter" idx="12"/>
          </p:nvPr>
        </p:nvSpPr>
        <p:spPr/>
        <p:txBody>
          <a:bodyPr/>
          <a:lstStyle/>
          <a:p>
            <a:fld id="{B4E73946-9152-2148-B286-BEF1B04A8193}" type="slidenum">
              <a:rPr lang="en-US" smtClean="0"/>
              <a:t>24</a:t>
            </a:fld>
            <a:endParaRPr lang="en-US"/>
          </a:p>
        </p:txBody>
      </p:sp>
      <p:pic>
        <p:nvPicPr>
          <p:cNvPr id="2" name="Picture Placeholder 1">
            <a:extLst>
              <a:ext uri="{FF2B5EF4-FFF2-40B4-BE49-F238E27FC236}">
                <a16:creationId xmlns:a16="http://schemas.microsoft.com/office/drawing/2014/main" id="{BCFD0F10-3D96-2203-2848-2D42F835F474}"/>
              </a:ext>
            </a:extLst>
          </p:cNvPr>
          <p:cNvPicPr>
            <a:picLocks noGrp="1" noChangeAspect="1"/>
          </p:cNvPicPr>
          <p:nvPr>
            <p:ph type="pic" sz="quarter" idx="18"/>
          </p:nvPr>
        </p:nvPicPr>
        <p:blipFill>
          <a:blip r:embed="rId2"/>
          <a:srcRect l="20355" r="20355"/>
          <a:stretch>
            <a:fillRect/>
          </a:stretch>
        </p:blipFill>
        <p:spPr/>
      </p:pic>
      <p:sp>
        <p:nvSpPr>
          <p:cNvPr id="11" name="Text Placeholder 10">
            <a:extLst>
              <a:ext uri="{FF2B5EF4-FFF2-40B4-BE49-F238E27FC236}">
                <a16:creationId xmlns:a16="http://schemas.microsoft.com/office/drawing/2014/main" id="{D0739B64-C005-FA51-D057-C4B59A15B6CE}"/>
              </a:ext>
            </a:extLst>
          </p:cNvPr>
          <p:cNvSpPr>
            <a:spLocks noGrp="1"/>
          </p:cNvSpPr>
          <p:nvPr>
            <p:ph type="body" sz="quarter" idx="16"/>
          </p:nvPr>
        </p:nvSpPr>
        <p:spPr/>
        <p:txBody>
          <a:bodyPr/>
          <a:lstStyle/>
          <a:p>
            <a:r>
              <a:rPr lang="en-US"/>
              <a:t>Presentation by Your Name</a:t>
            </a:r>
          </a:p>
        </p:txBody>
      </p:sp>
    </p:spTree>
    <p:extLst>
      <p:ext uri="{BB962C8B-B14F-4D97-AF65-F5344CB8AC3E}">
        <p14:creationId xmlns:p14="http://schemas.microsoft.com/office/powerpoint/2010/main" val="839402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35690-1DE5-40B9-E5FE-AE118C5BEFDF}"/>
              </a:ext>
            </a:extLst>
          </p:cNvPr>
          <p:cNvSpPr>
            <a:spLocks noGrp="1"/>
          </p:cNvSpPr>
          <p:nvPr>
            <p:ph type="title"/>
          </p:nvPr>
        </p:nvSpPr>
        <p:spPr/>
        <p:txBody>
          <a:bodyPr/>
          <a:lstStyle/>
          <a:p>
            <a:r>
              <a:rPr lang="en-IN"/>
              <a:t>Introduction to Python</a:t>
            </a:r>
          </a:p>
        </p:txBody>
      </p:sp>
      <p:sp>
        <p:nvSpPr>
          <p:cNvPr id="3" name="Slide Number Placeholder 2">
            <a:extLst>
              <a:ext uri="{FF2B5EF4-FFF2-40B4-BE49-F238E27FC236}">
                <a16:creationId xmlns:a16="http://schemas.microsoft.com/office/drawing/2014/main" id="{74F47383-8BD0-62FC-B042-6093E3900E3C}"/>
              </a:ext>
            </a:extLst>
          </p:cNvPr>
          <p:cNvSpPr>
            <a:spLocks noGrp="1"/>
          </p:cNvSpPr>
          <p:nvPr>
            <p:ph type="sldNum" sz="quarter" idx="12"/>
          </p:nvPr>
        </p:nvSpPr>
        <p:spPr/>
        <p:txBody>
          <a:bodyPr/>
          <a:lstStyle/>
          <a:p>
            <a:fld id="{B4E73946-9152-2148-B286-BEF1B04A8193}" type="slidenum">
              <a:rPr lang="en-US" smtClean="0"/>
              <a:t>25</a:t>
            </a:fld>
            <a:endParaRPr lang="en-US"/>
          </a:p>
        </p:txBody>
      </p:sp>
      <p:sp>
        <p:nvSpPr>
          <p:cNvPr id="4" name="Text Placeholder 3">
            <a:extLst>
              <a:ext uri="{FF2B5EF4-FFF2-40B4-BE49-F238E27FC236}">
                <a16:creationId xmlns:a16="http://schemas.microsoft.com/office/drawing/2014/main" id="{6A0B9E81-CA4B-D41D-1BDD-1241EA4A09B2}"/>
              </a:ext>
            </a:extLst>
          </p:cNvPr>
          <p:cNvSpPr>
            <a:spLocks noGrp="1"/>
          </p:cNvSpPr>
          <p:nvPr>
            <p:ph type="body" sz="quarter" idx="13"/>
          </p:nvPr>
        </p:nvSpPr>
        <p:spPr/>
        <p:txBody>
          <a:bodyPr/>
          <a:lstStyle/>
          <a:p>
            <a:r>
              <a:rPr lang="en-US"/>
              <a:t>Python is a high-level, interpreted programming language known for its simplicity and readability. It is widely used in various domains such as web development, data analysis, artificial intelligence, and more. Python's design emphasizes code readability and its syntax allows programmers to express concepts in fewer lines of code.</a:t>
            </a:r>
            <a:endParaRPr lang="en-IN"/>
          </a:p>
        </p:txBody>
      </p:sp>
      <p:sp>
        <p:nvSpPr>
          <p:cNvPr id="5" name="Text Placeholder 4">
            <a:extLst>
              <a:ext uri="{FF2B5EF4-FFF2-40B4-BE49-F238E27FC236}">
                <a16:creationId xmlns:a16="http://schemas.microsoft.com/office/drawing/2014/main" id="{82958F57-1433-BF21-C0BD-55F47BE0510A}"/>
              </a:ext>
            </a:extLst>
          </p:cNvPr>
          <p:cNvSpPr>
            <a:spLocks noGrp="1"/>
          </p:cNvSpPr>
          <p:nvPr>
            <p:ph type="body" sz="quarter" idx="14"/>
          </p:nvPr>
        </p:nvSpPr>
        <p:spPr/>
        <p:txBody>
          <a:bodyPr/>
          <a:lstStyle/>
          <a:p>
            <a:r>
              <a:rPr lang="en-IN"/>
              <a:t>What is Python</a:t>
            </a:r>
          </a:p>
        </p:txBody>
      </p:sp>
      <p:sp>
        <p:nvSpPr>
          <p:cNvPr id="6" name="Text Placeholder 5">
            <a:extLst>
              <a:ext uri="{FF2B5EF4-FFF2-40B4-BE49-F238E27FC236}">
                <a16:creationId xmlns:a16="http://schemas.microsoft.com/office/drawing/2014/main" id="{DA7435F2-E024-2D23-32F0-811097E64621}"/>
              </a:ext>
            </a:extLst>
          </p:cNvPr>
          <p:cNvSpPr>
            <a:spLocks noGrp="1"/>
          </p:cNvSpPr>
          <p:nvPr>
            <p:ph type="body" sz="quarter" idx="15"/>
          </p:nvPr>
        </p:nvSpPr>
        <p:spPr/>
        <p:txBody>
          <a:bodyPr/>
          <a:lstStyle/>
          <a:p>
            <a:r>
              <a:rPr lang="en-IN"/>
              <a:t>Usage of Python</a:t>
            </a:r>
          </a:p>
        </p:txBody>
      </p:sp>
      <p:sp>
        <p:nvSpPr>
          <p:cNvPr id="7" name="Text Placeholder 6">
            <a:extLst>
              <a:ext uri="{FF2B5EF4-FFF2-40B4-BE49-F238E27FC236}">
                <a16:creationId xmlns:a16="http://schemas.microsoft.com/office/drawing/2014/main" id="{C9DA3183-6984-9E52-DD54-7CC60A44CAD2}"/>
              </a:ext>
            </a:extLst>
          </p:cNvPr>
          <p:cNvSpPr>
            <a:spLocks noGrp="1"/>
          </p:cNvSpPr>
          <p:nvPr>
            <p:ph type="body" sz="quarter" idx="16"/>
          </p:nvPr>
        </p:nvSpPr>
        <p:spPr/>
        <p:txBody>
          <a:bodyPr/>
          <a:lstStyle/>
          <a:p>
            <a:r>
              <a:rPr lang="en-IN"/>
              <a:t>Significance in Programming World</a:t>
            </a:r>
          </a:p>
        </p:txBody>
      </p:sp>
      <p:sp>
        <p:nvSpPr>
          <p:cNvPr id="8" name="Text Placeholder 7">
            <a:extLst>
              <a:ext uri="{FF2B5EF4-FFF2-40B4-BE49-F238E27FC236}">
                <a16:creationId xmlns:a16="http://schemas.microsoft.com/office/drawing/2014/main" id="{8D5524A2-B33F-6F40-8ADC-CBD8D67BEFE1}"/>
              </a:ext>
            </a:extLst>
          </p:cNvPr>
          <p:cNvSpPr>
            <a:spLocks noGrp="1"/>
          </p:cNvSpPr>
          <p:nvPr>
            <p:ph type="body" sz="quarter" idx="17"/>
          </p:nvPr>
        </p:nvSpPr>
        <p:spPr/>
        <p:txBody>
          <a:bodyPr/>
          <a:lstStyle/>
          <a:p>
            <a:r>
              <a:rPr lang="en-US"/>
              <a:t>Python is used for developing web applications, scientific computing, artificial intelligence, data analysis, and more. Its ease of use and extensive libraries make it a popular choice for beginners as well as experienced programmers. Python is also widely adopted in the field of machine learning and automation.</a:t>
            </a:r>
            <a:endParaRPr lang="en-IN"/>
          </a:p>
        </p:txBody>
      </p:sp>
      <p:sp>
        <p:nvSpPr>
          <p:cNvPr id="9" name="Text Placeholder 8">
            <a:extLst>
              <a:ext uri="{FF2B5EF4-FFF2-40B4-BE49-F238E27FC236}">
                <a16:creationId xmlns:a16="http://schemas.microsoft.com/office/drawing/2014/main" id="{AE1DCCE1-6F6F-106C-8E1C-346D6B5884D6}"/>
              </a:ext>
            </a:extLst>
          </p:cNvPr>
          <p:cNvSpPr>
            <a:spLocks noGrp="1"/>
          </p:cNvSpPr>
          <p:nvPr>
            <p:ph type="body" sz="quarter" idx="18"/>
          </p:nvPr>
        </p:nvSpPr>
        <p:spPr/>
        <p:txBody>
          <a:bodyPr/>
          <a:lstStyle/>
          <a:p>
            <a:r>
              <a:rPr lang="en-US"/>
              <a:t>Python has gained immense popularity due to its simplicity, versatility, and strong community support. It has a vast ecosystem of libraries and frameworks which make it suitable for a wide range of applications. Its simplicity and readability have led to increased productivity and creativity in programming projects.</a:t>
            </a:r>
            <a:endParaRPr lang="en-IN"/>
          </a:p>
        </p:txBody>
      </p:sp>
    </p:spTree>
    <p:extLst>
      <p:ext uri="{BB962C8B-B14F-4D97-AF65-F5344CB8AC3E}">
        <p14:creationId xmlns:p14="http://schemas.microsoft.com/office/powerpoint/2010/main" val="1469215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27F71-FC16-DE15-051D-B98F9E3A9FE0}"/>
              </a:ext>
            </a:extLst>
          </p:cNvPr>
          <p:cNvSpPr>
            <a:spLocks noGrp="1"/>
          </p:cNvSpPr>
          <p:nvPr>
            <p:ph type="title"/>
          </p:nvPr>
        </p:nvSpPr>
        <p:spPr/>
        <p:txBody>
          <a:bodyPr/>
          <a:lstStyle/>
          <a:p>
            <a:r>
              <a:rPr lang="en-IN"/>
              <a:t>Python Features</a:t>
            </a:r>
          </a:p>
        </p:txBody>
      </p:sp>
      <p:sp>
        <p:nvSpPr>
          <p:cNvPr id="3" name="Slide Number Placeholder 2">
            <a:extLst>
              <a:ext uri="{FF2B5EF4-FFF2-40B4-BE49-F238E27FC236}">
                <a16:creationId xmlns:a16="http://schemas.microsoft.com/office/drawing/2014/main" id="{BC49AB48-977B-011F-2427-2A8EFE570F07}"/>
              </a:ext>
            </a:extLst>
          </p:cNvPr>
          <p:cNvSpPr>
            <a:spLocks noGrp="1"/>
          </p:cNvSpPr>
          <p:nvPr>
            <p:ph type="sldNum" sz="quarter" idx="12"/>
          </p:nvPr>
        </p:nvSpPr>
        <p:spPr/>
        <p:txBody>
          <a:bodyPr/>
          <a:lstStyle/>
          <a:p>
            <a:fld id="{B4E73946-9152-2148-B286-BEF1B04A8193}" type="slidenum">
              <a:rPr lang="en-US" smtClean="0"/>
              <a:t>26</a:t>
            </a:fld>
            <a:endParaRPr lang="en-US"/>
          </a:p>
        </p:txBody>
      </p:sp>
      <p:sp>
        <p:nvSpPr>
          <p:cNvPr id="4" name="Text Placeholder 3">
            <a:extLst>
              <a:ext uri="{FF2B5EF4-FFF2-40B4-BE49-F238E27FC236}">
                <a16:creationId xmlns:a16="http://schemas.microsoft.com/office/drawing/2014/main" id="{8FE4F090-BE02-A4AE-BF87-0D62DCDBA02D}"/>
              </a:ext>
            </a:extLst>
          </p:cNvPr>
          <p:cNvSpPr>
            <a:spLocks noGrp="1"/>
          </p:cNvSpPr>
          <p:nvPr>
            <p:ph type="body" sz="quarter" idx="13"/>
          </p:nvPr>
        </p:nvSpPr>
        <p:spPr/>
        <p:txBody>
          <a:bodyPr/>
          <a:lstStyle/>
          <a:p>
            <a:r>
              <a:rPr lang="en-US"/>
              <a:t>Python's syntax is clear and easy to read, making it an ideal language for beginners and experienced programmers alike. The language encourages developers to write clean, maintainable code by enforcing a consistent style and philosophy.</a:t>
            </a:r>
            <a:endParaRPr lang="en-IN"/>
          </a:p>
        </p:txBody>
      </p:sp>
      <p:sp>
        <p:nvSpPr>
          <p:cNvPr id="5" name="Text Placeholder 4">
            <a:extLst>
              <a:ext uri="{FF2B5EF4-FFF2-40B4-BE49-F238E27FC236}">
                <a16:creationId xmlns:a16="http://schemas.microsoft.com/office/drawing/2014/main" id="{AA58FB58-05C8-D203-9117-836E94AB0DD2}"/>
              </a:ext>
            </a:extLst>
          </p:cNvPr>
          <p:cNvSpPr>
            <a:spLocks noGrp="1"/>
          </p:cNvSpPr>
          <p:nvPr>
            <p:ph type="body" sz="quarter" idx="14"/>
          </p:nvPr>
        </p:nvSpPr>
        <p:spPr/>
        <p:txBody>
          <a:bodyPr/>
          <a:lstStyle/>
          <a:p>
            <a:r>
              <a:rPr lang="en-IN"/>
              <a:t>Simplicity</a:t>
            </a:r>
          </a:p>
        </p:txBody>
      </p:sp>
      <p:sp>
        <p:nvSpPr>
          <p:cNvPr id="6" name="Text Placeholder 5">
            <a:extLst>
              <a:ext uri="{FF2B5EF4-FFF2-40B4-BE49-F238E27FC236}">
                <a16:creationId xmlns:a16="http://schemas.microsoft.com/office/drawing/2014/main" id="{5A4C8A78-EB12-1E54-A3D1-28CFB7E9E7EE}"/>
              </a:ext>
            </a:extLst>
          </p:cNvPr>
          <p:cNvSpPr>
            <a:spLocks noGrp="1"/>
          </p:cNvSpPr>
          <p:nvPr>
            <p:ph type="body" sz="quarter" idx="15"/>
          </p:nvPr>
        </p:nvSpPr>
        <p:spPr/>
        <p:txBody>
          <a:bodyPr/>
          <a:lstStyle/>
          <a:p>
            <a:r>
              <a:rPr lang="en-IN"/>
              <a:t>Versatility</a:t>
            </a:r>
          </a:p>
        </p:txBody>
      </p:sp>
      <p:sp>
        <p:nvSpPr>
          <p:cNvPr id="7" name="Text Placeholder 6">
            <a:extLst>
              <a:ext uri="{FF2B5EF4-FFF2-40B4-BE49-F238E27FC236}">
                <a16:creationId xmlns:a16="http://schemas.microsoft.com/office/drawing/2014/main" id="{85407E40-F721-6592-E7D9-3367F29B45AB}"/>
              </a:ext>
            </a:extLst>
          </p:cNvPr>
          <p:cNvSpPr>
            <a:spLocks noGrp="1"/>
          </p:cNvSpPr>
          <p:nvPr>
            <p:ph type="body" sz="quarter" idx="16"/>
          </p:nvPr>
        </p:nvSpPr>
        <p:spPr/>
        <p:txBody>
          <a:bodyPr/>
          <a:lstStyle/>
          <a:p>
            <a:r>
              <a:rPr lang="en-IN"/>
              <a:t>Libraries</a:t>
            </a:r>
          </a:p>
        </p:txBody>
      </p:sp>
      <p:sp>
        <p:nvSpPr>
          <p:cNvPr id="8" name="Text Placeholder 7">
            <a:extLst>
              <a:ext uri="{FF2B5EF4-FFF2-40B4-BE49-F238E27FC236}">
                <a16:creationId xmlns:a16="http://schemas.microsoft.com/office/drawing/2014/main" id="{0F4689EB-FEB9-9748-B9FB-7A9C9A85D47E}"/>
              </a:ext>
            </a:extLst>
          </p:cNvPr>
          <p:cNvSpPr>
            <a:spLocks noGrp="1"/>
          </p:cNvSpPr>
          <p:nvPr>
            <p:ph type="body" sz="quarter" idx="17"/>
          </p:nvPr>
        </p:nvSpPr>
        <p:spPr/>
        <p:txBody>
          <a:bodyPr/>
          <a:lstStyle/>
          <a:p>
            <a:r>
              <a:rPr lang="en-US"/>
              <a:t>Python is suitable for a wide range of applications, from web development to scientific computing and machine learning. It provides a flexible environment for developers to express their ideas and solve complex problems in a concise manner.</a:t>
            </a:r>
            <a:endParaRPr lang="en-IN"/>
          </a:p>
        </p:txBody>
      </p:sp>
      <p:sp>
        <p:nvSpPr>
          <p:cNvPr id="9" name="Text Placeholder 8">
            <a:extLst>
              <a:ext uri="{FF2B5EF4-FFF2-40B4-BE49-F238E27FC236}">
                <a16:creationId xmlns:a16="http://schemas.microsoft.com/office/drawing/2014/main" id="{1AC8554F-A960-527A-8D07-28D934EA2AE4}"/>
              </a:ext>
            </a:extLst>
          </p:cNvPr>
          <p:cNvSpPr>
            <a:spLocks noGrp="1"/>
          </p:cNvSpPr>
          <p:nvPr>
            <p:ph type="body" sz="quarter" idx="18"/>
          </p:nvPr>
        </p:nvSpPr>
        <p:spPr/>
        <p:txBody>
          <a:bodyPr/>
          <a:lstStyle/>
          <a:p>
            <a:r>
              <a:rPr lang="en-US"/>
              <a:t>Python has a rich collection of libraries and frameworks that offer pre-written code modules for various tasks, allowing developers to focus on solving the specific problem at hand. This extensive ecosystem enhances Python's capabilities and accelerates development.</a:t>
            </a:r>
            <a:endParaRPr lang="en-IN"/>
          </a:p>
        </p:txBody>
      </p:sp>
    </p:spTree>
    <p:extLst>
      <p:ext uri="{BB962C8B-B14F-4D97-AF65-F5344CB8AC3E}">
        <p14:creationId xmlns:p14="http://schemas.microsoft.com/office/powerpoint/2010/main" val="2616658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3975-F0A9-DB12-11CC-A89869D4B1E5}"/>
              </a:ext>
            </a:extLst>
          </p:cNvPr>
          <p:cNvSpPr>
            <a:spLocks noGrp="1"/>
          </p:cNvSpPr>
          <p:nvPr>
            <p:ph type="title"/>
          </p:nvPr>
        </p:nvSpPr>
        <p:spPr/>
        <p:txBody>
          <a:bodyPr/>
          <a:lstStyle/>
          <a:p>
            <a:r>
              <a:rPr lang="en-IN"/>
              <a:t>Python Applications</a:t>
            </a:r>
          </a:p>
        </p:txBody>
      </p:sp>
      <p:sp>
        <p:nvSpPr>
          <p:cNvPr id="3" name="Slide Number Placeholder 2">
            <a:extLst>
              <a:ext uri="{FF2B5EF4-FFF2-40B4-BE49-F238E27FC236}">
                <a16:creationId xmlns:a16="http://schemas.microsoft.com/office/drawing/2014/main" id="{8800C774-161E-D32C-86FB-087672ABC220}"/>
              </a:ext>
            </a:extLst>
          </p:cNvPr>
          <p:cNvSpPr>
            <a:spLocks noGrp="1"/>
          </p:cNvSpPr>
          <p:nvPr>
            <p:ph type="sldNum" sz="quarter" idx="12"/>
          </p:nvPr>
        </p:nvSpPr>
        <p:spPr/>
        <p:txBody>
          <a:bodyPr/>
          <a:lstStyle/>
          <a:p>
            <a:fld id="{B4E73946-9152-2148-B286-BEF1B04A8193}" type="slidenum">
              <a:rPr lang="en-US" smtClean="0"/>
              <a:t>27</a:t>
            </a:fld>
            <a:endParaRPr lang="en-US"/>
          </a:p>
        </p:txBody>
      </p:sp>
      <p:sp>
        <p:nvSpPr>
          <p:cNvPr id="4" name="Text Placeholder 3">
            <a:extLst>
              <a:ext uri="{FF2B5EF4-FFF2-40B4-BE49-F238E27FC236}">
                <a16:creationId xmlns:a16="http://schemas.microsoft.com/office/drawing/2014/main" id="{9770DF9D-E816-0B02-2AB4-16390A4C26CF}"/>
              </a:ext>
            </a:extLst>
          </p:cNvPr>
          <p:cNvSpPr>
            <a:spLocks noGrp="1"/>
          </p:cNvSpPr>
          <p:nvPr>
            <p:ph type="body" sz="quarter" idx="13"/>
          </p:nvPr>
        </p:nvSpPr>
        <p:spPr/>
        <p:txBody>
          <a:bodyPr/>
          <a:lstStyle/>
          <a:p>
            <a:r>
              <a:rPr lang="en-US"/>
              <a:t>Python is widely used for web development due to its simplicity, vast libraries, and excellent integration capabilities. Popular frameworks like Django and Flask make it easier to build scalable and secure web applications.</a:t>
            </a:r>
            <a:endParaRPr lang="en-IN"/>
          </a:p>
        </p:txBody>
      </p:sp>
      <p:sp>
        <p:nvSpPr>
          <p:cNvPr id="5" name="Text Placeholder 4">
            <a:extLst>
              <a:ext uri="{FF2B5EF4-FFF2-40B4-BE49-F238E27FC236}">
                <a16:creationId xmlns:a16="http://schemas.microsoft.com/office/drawing/2014/main" id="{871C2B2C-7E1A-2654-B04F-9E5FAA702AC3}"/>
              </a:ext>
            </a:extLst>
          </p:cNvPr>
          <p:cNvSpPr>
            <a:spLocks noGrp="1"/>
          </p:cNvSpPr>
          <p:nvPr>
            <p:ph type="body" sz="quarter" idx="14"/>
          </p:nvPr>
        </p:nvSpPr>
        <p:spPr/>
        <p:txBody>
          <a:bodyPr/>
          <a:lstStyle/>
          <a:p>
            <a:r>
              <a:rPr lang="en-IN"/>
              <a:t>Web Development</a:t>
            </a:r>
          </a:p>
        </p:txBody>
      </p:sp>
      <p:sp>
        <p:nvSpPr>
          <p:cNvPr id="6" name="Text Placeholder 5">
            <a:extLst>
              <a:ext uri="{FF2B5EF4-FFF2-40B4-BE49-F238E27FC236}">
                <a16:creationId xmlns:a16="http://schemas.microsoft.com/office/drawing/2014/main" id="{8EC8063D-FA1A-B355-3C9A-E46019F7629A}"/>
              </a:ext>
            </a:extLst>
          </p:cNvPr>
          <p:cNvSpPr>
            <a:spLocks noGrp="1"/>
          </p:cNvSpPr>
          <p:nvPr>
            <p:ph type="body" sz="quarter" idx="15"/>
          </p:nvPr>
        </p:nvSpPr>
        <p:spPr/>
        <p:txBody>
          <a:bodyPr/>
          <a:lstStyle/>
          <a:p>
            <a:r>
              <a:rPr lang="en-IN"/>
              <a:t>Data Analysis</a:t>
            </a:r>
          </a:p>
        </p:txBody>
      </p:sp>
      <p:sp>
        <p:nvSpPr>
          <p:cNvPr id="7" name="Text Placeholder 6">
            <a:extLst>
              <a:ext uri="{FF2B5EF4-FFF2-40B4-BE49-F238E27FC236}">
                <a16:creationId xmlns:a16="http://schemas.microsoft.com/office/drawing/2014/main" id="{F79192A9-880E-7026-F5F0-C6D046AE711B}"/>
              </a:ext>
            </a:extLst>
          </p:cNvPr>
          <p:cNvSpPr>
            <a:spLocks noGrp="1"/>
          </p:cNvSpPr>
          <p:nvPr>
            <p:ph type="body" sz="quarter" idx="16"/>
          </p:nvPr>
        </p:nvSpPr>
        <p:spPr/>
        <p:txBody>
          <a:bodyPr/>
          <a:lstStyle/>
          <a:p>
            <a:r>
              <a:rPr lang="en-IN"/>
              <a:t>Machine Learning</a:t>
            </a:r>
          </a:p>
        </p:txBody>
      </p:sp>
      <p:sp>
        <p:nvSpPr>
          <p:cNvPr id="8" name="Text Placeholder 7">
            <a:extLst>
              <a:ext uri="{FF2B5EF4-FFF2-40B4-BE49-F238E27FC236}">
                <a16:creationId xmlns:a16="http://schemas.microsoft.com/office/drawing/2014/main" id="{2F3C1241-072D-8810-AD87-99BC1F0A2730}"/>
              </a:ext>
            </a:extLst>
          </p:cNvPr>
          <p:cNvSpPr>
            <a:spLocks noGrp="1"/>
          </p:cNvSpPr>
          <p:nvPr>
            <p:ph type="body" sz="quarter" idx="17"/>
          </p:nvPr>
        </p:nvSpPr>
        <p:spPr/>
        <p:txBody>
          <a:bodyPr/>
          <a:lstStyle/>
          <a:p>
            <a:r>
              <a:rPr lang="en-US"/>
              <a:t>Python is favored by data scientists and analysts for its powerful libraries such as Pandas, NumPy, and Matplotlib, which enable efficient data manipulation, visualization, and statistical analysis.</a:t>
            </a:r>
            <a:endParaRPr lang="en-IN"/>
          </a:p>
        </p:txBody>
      </p:sp>
      <p:sp>
        <p:nvSpPr>
          <p:cNvPr id="9" name="Text Placeholder 8">
            <a:extLst>
              <a:ext uri="{FF2B5EF4-FFF2-40B4-BE49-F238E27FC236}">
                <a16:creationId xmlns:a16="http://schemas.microsoft.com/office/drawing/2014/main" id="{58E48D72-F4B0-9750-3A6D-21A1D663DA80}"/>
              </a:ext>
            </a:extLst>
          </p:cNvPr>
          <p:cNvSpPr>
            <a:spLocks noGrp="1"/>
          </p:cNvSpPr>
          <p:nvPr>
            <p:ph type="body" sz="quarter" idx="18"/>
          </p:nvPr>
        </p:nvSpPr>
        <p:spPr/>
        <p:txBody>
          <a:bodyPr/>
          <a:lstStyle/>
          <a:p>
            <a:r>
              <a:rPr lang="en-US"/>
              <a:t>Python has become the language of choice for machine learning and artificial intelligence projects. Libraries like TensorFlow, Keras, and scikit-learn provide powerful tools for developing and deploying machine learning models.</a:t>
            </a:r>
            <a:endParaRPr lang="en-IN"/>
          </a:p>
        </p:txBody>
      </p:sp>
    </p:spTree>
    <p:extLst>
      <p:ext uri="{BB962C8B-B14F-4D97-AF65-F5344CB8AC3E}">
        <p14:creationId xmlns:p14="http://schemas.microsoft.com/office/powerpoint/2010/main" val="825957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355A-8D18-CABD-8BB2-E0BB854B9069}"/>
              </a:ext>
            </a:extLst>
          </p:cNvPr>
          <p:cNvSpPr>
            <a:spLocks noGrp="1"/>
          </p:cNvSpPr>
          <p:nvPr>
            <p:ph type="title"/>
          </p:nvPr>
        </p:nvSpPr>
        <p:spPr/>
        <p:txBody>
          <a:bodyPr/>
          <a:lstStyle/>
          <a:p>
            <a:r>
              <a:rPr lang="en-IN"/>
              <a:t>Python Syntax</a:t>
            </a:r>
          </a:p>
        </p:txBody>
      </p:sp>
      <p:sp>
        <p:nvSpPr>
          <p:cNvPr id="3" name="Slide Number Placeholder 2">
            <a:extLst>
              <a:ext uri="{FF2B5EF4-FFF2-40B4-BE49-F238E27FC236}">
                <a16:creationId xmlns:a16="http://schemas.microsoft.com/office/drawing/2014/main" id="{0C35C1F7-0C71-BF15-AB8F-409518BC790B}"/>
              </a:ext>
            </a:extLst>
          </p:cNvPr>
          <p:cNvSpPr>
            <a:spLocks noGrp="1"/>
          </p:cNvSpPr>
          <p:nvPr>
            <p:ph type="sldNum" sz="quarter" idx="12"/>
          </p:nvPr>
        </p:nvSpPr>
        <p:spPr/>
        <p:txBody>
          <a:bodyPr/>
          <a:lstStyle/>
          <a:p>
            <a:fld id="{B4E73946-9152-2148-B286-BEF1B04A8193}" type="slidenum">
              <a:rPr lang="en-US" smtClean="0"/>
              <a:t>28</a:t>
            </a:fld>
            <a:endParaRPr lang="en-US"/>
          </a:p>
        </p:txBody>
      </p:sp>
      <p:sp>
        <p:nvSpPr>
          <p:cNvPr id="4" name="Text Placeholder 3">
            <a:extLst>
              <a:ext uri="{FF2B5EF4-FFF2-40B4-BE49-F238E27FC236}">
                <a16:creationId xmlns:a16="http://schemas.microsoft.com/office/drawing/2014/main" id="{688AEA67-861E-D999-9081-0CB4BF675E08}"/>
              </a:ext>
            </a:extLst>
          </p:cNvPr>
          <p:cNvSpPr>
            <a:spLocks noGrp="1"/>
          </p:cNvSpPr>
          <p:nvPr>
            <p:ph type="body" sz="quarter" idx="13"/>
          </p:nvPr>
        </p:nvSpPr>
        <p:spPr/>
        <p:txBody>
          <a:bodyPr/>
          <a:lstStyle/>
          <a:p>
            <a:r>
              <a:rPr lang="en-US"/>
              <a:t>Python's syntax is designed to be simple and readable, which makes it easier for developers to understand and maintain code. It emphasizes the use of whitespace and is known for its clear and intuitive structure, enhancing code readability and reducing development time.</a:t>
            </a:r>
            <a:endParaRPr lang="en-IN"/>
          </a:p>
        </p:txBody>
      </p:sp>
      <p:sp>
        <p:nvSpPr>
          <p:cNvPr id="5" name="Text Placeholder 4">
            <a:extLst>
              <a:ext uri="{FF2B5EF4-FFF2-40B4-BE49-F238E27FC236}">
                <a16:creationId xmlns:a16="http://schemas.microsoft.com/office/drawing/2014/main" id="{0D867DAE-B081-8B5B-319A-59FFF4E767CF}"/>
              </a:ext>
            </a:extLst>
          </p:cNvPr>
          <p:cNvSpPr>
            <a:spLocks noGrp="1"/>
          </p:cNvSpPr>
          <p:nvPr>
            <p:ph type="body" sz="quarter" idx="14"/>
          </p:nvPr>
        </p:nvSpPr>
        <p:spPr/>
        <p:txBody>
          <a:bodyPr/>
          <a:lstStyle/>
          <a:p>
            <a:r>
              <a:rPr lang="en-IN"/>
              <a:t>Clean and Readable Syntax</a:t>
            </a:r>
          </a:p>
        </p:txBody>
      </p:sp>
      <p:sp>
        <p:nvSpPr>
          <p:cNvPr id="6" name="Text Placeholder 5">
            <a:extLst>
              <a:ext uri="{FF2B5EF4-FFF2-40B4-BE49-F238E27FC236}">
                <a16:creationId xmlns:a16="http://schemas.microsoft.com/office/drawing/2014/main" id="{2882A254-FEFB-8432-8761-CBD6E1EE994B}"/>
              </a:ext>
            </a:extLst>
          </p:cNvPr>
          <p:cNvSpPr>
            <a:spLocks noGrp="1"/>
          </p:cNvSpPr>
          <p:nvPr>
            <p:ph type="body" sz="quarter" idx="16"/>
          </p:nvPr>
        </p:nvSpPr>
        <p:spPr/>
        <p:txBody>
          <a:bodyPr/>
          <a:lstStyle/>
          <a:p>
            <a:r>
              <a:rPr lang="en-IN"/>
              <a:t>Expressive and Concise</a:t>
            </a:r>
          </a:p>
        </p:txBody>
      </p:sp>
      <p:sp>
        <p:nvSpPr>
          <p:cNvPr id="7" name="Text Placeholder 6">
            <a:extLst>
              <a:ext uri="{FF2B5EF4-FFF2-40B4-BE49-F238E27FC236}">
                <a16:creationId xmlns:a16="http://schemas.microsoft.com/office/drawing/2014/main" id="{0A6D059D-35F5-8425-9FE6-449C51EC979B}"/>
              </a:ext>
            </a:extLst>
          </p:cNvPr>
          <p:cNvSpPr>
            <a:spLocks noGrp="1"/>
          </p:cNvSpPr>
          <p:nvPr>
            <p:ph type="body" sz="quarter" idx="17"/>
          </p:nvPr>
        </p:nvSpPr>
        <p:spPr/>
        <p:txBody>
          <a:bodyPr/>
          <a:lstStyle/>
          <a:p>
            <a:r>
              <a:rPr lang="en-US"/>
              <a:t>Python's expressive nature allows developers to accomplish more with less code. Its clear and natural language constructs enable the creation of powerful and efficient solutions while maintaining a focus on readability and maintainability.</a:t>
            </a:r>
            <a:endParaRPr lang="en-IN"/>
          </a:p>
        </p:txBody>
      </p:sp>
      <p:pic>
        <p:nvPicPr>
          <p:cNvPr id="9" name="Picture Placeholder 8">
            <a:extLst>
              <a:ext uri="{FF2B5EF4-FFF2-40B4-BE49-F238E27FC236}">
                <a16:creationId xmlns:a16="http://schemas.microsoft.com/office/drawing/2014/main" id="{E699D366-3D05-0DCA-0637-62E0610FE37F}"/>
              </a:ext>
            </a:extLst>
          </p:cNvPr>
          <p:cNvPicPr>
            <a:picLocks noGrp="1" noChangeAspect="1"/>
          </p:cNvPicPr>
          <p:nvPr>
            <p:ph type="pic" sz="quarter" idx="18"/>
          </p:nvPr>
        </p:nvPicPr>
        <p:blipFill>
          <a:blip r:embed="rId2"/>
          <a:srcRect l="28711" r="28711"/>
          <a:stretch>
            <a:fillRect/>
          </a:stretch>
        </p:blipFill>
        <p:spPr/>
      </p:pic>
    </p:spTree>
    <p:extLst>
      <p:ext uri="{BB962C8B-B14F-4D97-AF65-F5344CB8AC3E}">
        <p14:creationId xmlns:p14="http://schemas.microsoft.com/office/powerpoint/2010/main" val="1128449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8C41-5BEF-733A-587C-75E6062CF710}"/>
              </a:ext>
            </a:extLst>
          </p:cNvPr>
          <p:cNvSpPr>
            <a:spLocks noGrp="1"/>
          </p:cNvSpPr>
          <p:nvPr>
            <p:ph type="title"/>
          </p:nvPr>
        </p:nvSpPr>
        <p:spPr/>
        <p:txBody>
          <a:bodyPr/>
          <a:lstStyle/>
          <a:p>
            <a:r>
              <a:rPr lang="en-IN"/>
              <a:t>Python Community and Resources</a:t>
            </a:r>
          </a:p>
        </p:txBody>
      </p:sp>
      <p:sp>
        <p:nvSpPr>
          <p:cNvPr id="3" name="Slide Number Placeholder 2">
            <a:extLst>
              <a:ext uri="{FF2B5EF4-FFF2-40B4-BE49-F238E27FC236}">
                <a16:creationId xmlns:a16="http://schemas.microsoft.com/office/drawing/2014/main" id="{6A6BADF4-EE2A-6F5C-8F6E-7D121734FA37}"/>
              </a:ext>
            </a:extLst>
          </p:cNvPr>
          <p:cNvSpPr>
            <a:spLocks noGrp="1"/>
          </p:cNvSpPr>
          <p:nvPr>
            <p:ph type="sldNum" sz="quarter" idx="12"/>
          </p:nvPr>
        </p:nvSpPr>
        <p:spPr/>
        <p:txBody>
          <a:bodyPr/>
          <a:lstStyle/>
          <a:p>
            <a:fld id="{B4E73946-9152-2148-B286-BEF1B04A8193}" type="slidenum">
              <a:rPr lang="en-US" smtClean="0"/>
              <a:t>29</a:t>
            </a:fld>
            <a:endParaRPr lang="en-US"/>
          </a:p>
        </p:txBody>
      </p:sp>
      <p:sp>
        <p:nvSpPr>
          <p:cNvPr id="4" name="Text Placeholder 3">
            <a:extLst>
              <a:ext uri="{FF2B5EF4-FFF2-40B4-BE49-F238E27FC236}">
                <a16:creationId xmlns:a16="http://schemas.microsoft.com/office/drawing/2014/main" id="{4B4ABC88-18D1-DED3-0076-AB1B673F5130}"/>
              </a:ext>
            </a:extLst>
          </p:cNvPr>
          <p:cNvSpPr>
            <a:spLocks noGrp="1"/>
          </p:cNvSpPr>
          <p:nvPr>
            <p:ph type="body" sz="quarter" idx="16"/>
          </p:nvPr>
        </p:nvSpPr>
        <p:spPr/>
        <p:txBody>
          <a:bodyPr/>
          <a:lstStyle/>
          <a:p>
            <a:r>
              <a:rPr lang="en-IN"/>
              <a:t>Vibrant Community</a:t>
            </a:r>
          </a:p>
        </p:txBody>
      </p:sp>
      <p:sp>
        <p:nvSpPr>
          <p:cNvPr id="5" name="Text Placeholder 4">
            <a:extLst>
              <a:ext uri="{FF2B5EF4-FFF2-40B4-BE49-F238E27FC236}">
                <a16:creationId xmlns:a16="http://schemas.microsoft.com/office/drawing/2014/main" id="{25143C67-2E69-9963-B756-7FA77E5A7BE7}"/>
              </a:ext>
            </a:extLst>
          </p:cNvPr>
          <p:cNvSpPr>
            <a:spLocks noGrp="1"/>
          </p:cNvSpPr>
          <p:nvPr>
            <p:ph type="body" sz="quarter" idx="17"/>
          </p:nvPr>
        </p:nvSpPr>
        <p:spPr/>
        <p:txBody>
          <a:bodyPr/>
          <a:lstStyle/>
          <a:p>
            <a:r>
              <a:rPr lang="en-US"/>
              <a:t>Python has a vibrant and active community of developers, enthusiasts, and contributors. There are numerous forums, user groups, and conferences dedicated to Python, offering ample opportunities for learning, collaboration, and networking.</a:t>
            </a:r>
            <a:endParaRPr lang="en-IN"/>
          </a:p>
        </p:txBody>
      </p:sp>
      <p:sp>
        <p:nvSpPr>
          <p:cNvPr id="6" name="Text Placeholder 5">
            <a:extLst>
              <a:ext uri="{FF2B5EF4-FFF2-40B4-BE49-F238E27FC236}">
                <a16:creationId xmlns:a16="http://schemas.microsoft.com/office/drawing/2014/main" id="{423254BC-8C77-EB27-D914-51C67DF252FC}"/>
              </a:ext>
            </a:extLst>
          </p:cNvPr>
          <p:cNvSpPr>
            <a:spLocks noGrp="1"/>
          </p:cNvSpPr>
          <p:nvPr>
            <p:ph type="body" sz="quarter" idx="18"/>
          </p:nvPr>
        </p:nvSpPr>
        <p:spPr/>
        <p:txBody>
          <a:bodyPr/>
          <a:lstStyle/>
          <a:p>
            <a:r>
              <a:rPr lang="en-IN"/>
              <a:t>Abundant Resources and Support</a:t>
            </a:r>
          </a:p>
        </p:txBody>
      </p:sp>
      <p:sp>
        <p:nvSpPr>
          <p:cNvPr id="7" name="Text Placeholder 6">
            <a:extLst>
              <a:ext uri="{FF2B5EF4-FFF2-40B4-BE49-F238E27FC236}">
                <a16:creationId xmlns:a16="http://schemas.microsoft.com/office/drawing/2014/main" id="{A01CDF36-CF0A-D28F-B193-5389B7BF3AA0}"/>
              </a:ext>
            </a:extLst>
          </p:cNvPr>
          <p:cNvSpPr>
            <a:spLocks noGrp="1"/>
          </p:cNvSpPr>
          <p:nvPr>
            <p:ph type="body" sz="quarter" idx="19"/>
          </p:nvPr>
        </p:nvSpPr>
        <p:spPr/>
        <p:txBody>
          <a:bodyPr/>
          <a:lstStyle/>
          <a:p>
            <a:r>
              <a:rPr lang="en-US"/>
              <a:t>Python offers a wealth of resources, including extensive documentation, tutorials, and online courses. Additionally, there are dedicated forums, mailing lists, and social media groups where developers can seek help, share knowledge, and contribute to the growth of the Python ecosystem.</a:t>
            </a:r>
            <a:endParaRPr lang="en-IN"/>
          </a:p>
        </p:txBody>
      </p:sp>
    </p:spTree>
    <p:extLst>
      <p:ext uri="{BB962C8B-B14F-4D97-AF65-F5344CB8AC3E}">
        <p14:creationId xmlns:p14="http://schemas.microsoft.com/office/powerpoint/2010/main" val="399797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8385104E-C4D9-E345-99FA-A376A1C6BC91}"/>
              </a:ext>
            </a:extLst>
          </p:cNvPr>
          <p:cNvSpPr txBox="1">
            <a:spLocks/>
          </p:cNvSpPr>
          <p:nvPr/>
        </p:nvSpPr>
        <p:spPr>
          <a:xfrm>
            <a:off x="492746" y="2856335"/>
            <a:ext cx="4849963" cy="135223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a:latin typeface="Arial Black" panose="020B0A04020102020204" pitchFamily="34" charset="0"/>
              </a:rPr>
              <a:t>Course Outline</a:t>
            </a:r>
          </a:p>
        </p:txBody>
      </p:sp>
      <p:sp>
        <p:nvSpPr>
          <p:cNvPr id="4" name="Rectangle 3"/>
          <p:cNvSpPr/>
          <p:nvPr/>
        </p:nvSpPr>
        <p:spPr>
          <a:xfrm>
            <a:off x="6302788" y="966652"/>
            <a:ext cx="5392388" cy="4986026"/>
          </a:xfrm>
          <a:prstGeom prst="rect">
            <a:avLst/>
          </a:prstGeom>
        </p:spPr>
        <p:txBody>
          <a:bodyPr wrap="square">
            <a:spAutoFit/>
          </a:bodyPr>
          <a:lstStyle/>
          <a:p>
            <a:pPr marL="355600" indent="-342900" algn="just">
              <a:lnSpc>
                <a:spcPct val="100000"/>
              </a:lnSpc>
              <a:spcBef>
                <a:spcPts val="565"/>
              </a:spcBef>
              <a:buFont typeface="Arial" panose="020B0604020202020204" pitchFamily="34" charset="0"/>
              <a:buChar char="•"/>
              <a:tabLst>
                <a:tab pos="354965" algn="l"/>
                <a:tab pos="355600" algn="l"/>
              </a:tabLst>
            </a:pPr>
            <a:r>
              <a:rPr lang="en-US" spc="-5" dirty="0">
                <a:latin typeface="Arial MT"/>
                <a:cs typeface="Arial MT"/>
              </a:rPr>
              <a:t>Introduction</a:t>
            </a:r>
            <a:endParaRPr lang="en-US" dirty="0">
              <a:latin typeface="Arial MT"/>
              <a:cs typeface="Arial MT"/>
            </a:endParaRP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Why Python</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Programming Interface</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Variables &amp; Data Types</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Conditions(If Else)</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Debugging in conditions</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Nested Conditions</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Loops</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Range Function in Loop</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List</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Tuple</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Dictionary</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Set</a:t>
            </a:r>
          </a:p>
          <a:p>
            <a:pPr marL="355600" indent="-342900" algn="just">
              <a:lnSpc>
                <a:spcPct val="100000"/>
              </a:lnSpc>
              <a:spcBef>
                <a:spcPts val="470"/>
              </a:spcBef>
              <a:buFont typeface="Arial" panose="020B0604020202020204" pitchFamily="34" charset="0"/>
              <a:buChar char="•"/>
              <a:tabLst>
                <a:tab pos="354965" algn="l"/>
                <a:tab pos="355600" algn="l"/>
              </a:tabLst>
            </a:pPr>
            <a:r>
              <a:rPr lang="en-US" dirty="0">
                <a:latin typeface="Arial MT"/>
                <a:cs typeface="Arial MT"/>
              </a:rPr>
              <a:t>Functions</a:t>
            </a:r>
          </a:p>
        </p:txBody>
      </p:sp>
      <p:sp>
        <p:nvSpPr>
          <p:cNvPr id="2" name="Rectangle 1"/>
          <p:cNvSpPr/>
          <p:nvPr/>
        </p:nvSpPr>
        <p:spPr>
          <a:xfrm>
            <a:off x="492746" y="1867989"/>
            <a:ext cx="4680145" cy="418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365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FB32-47DB-A0A0-2E20-CBE11472DB02}"/>
              </a:ext>
            </a:extLst>
          </p:cNvPr>
          <p:cNvSpPr>
            <a:spLocks noGrp="1"/>
          </p:cNvSpPr>
          <p:nvPr>
            <p:ph type="title"/>
          </p:nvPr>
        </p:nvSpPr>
        <p:spPr/>
        <p:txBody>
          <a:bodyPr/>
          <a:lstStyle/>
          <a:p>
            <a:r>
              <a:rPr lang="en-IN"/>
              <a:t>Conclusion</a:t>
            </a:r>
          </a:p>
        </p:txBody>
      </p:sp>
      <p:sp>
        <p:nvSpPr>
          <p:cNvPr id="3" name="Slide Number Placeholder 2">
            <a:extLst>
              <a:ext uri="{FF2B5EF4-FFF2-40B4-BE49-F238E27FC236}">
                <a16:creationId xmlns:a16="http://schemas.microsoft.com/office/drawing/2014/main" id="{A74D4FEF-43C9-51EE-35A2-CE4C20744E72}"/>
              </a:ext>
            </a:extLst>
          </p:cNvPr>
          <p:cNvSpPr>
            <a:spLocks noGrp="1"/>
          </p:cNvSpPr>
          <p:nvPr>
            <p:ph type="sldNum" sz="quarter" idx="12"/>
          </p:nvPr>
        </p:nvSpPr>
        <p:spPr/>
        <p:txBody>
          <a:bodyPr/>
          <a:lstStyle/>
          <a:p>
            <a:fld id="{B4E73946-9152-2148-B286-BEF1B04A8193}" type="slidenum">
              <a:rPr lang="en-US" smtClean="0"/>
              <a:t>30</a:t>
            </a:fld>
            <a:endParaRPr lang="en-US"/>
          </a:p>
        </p:txBody>
      </p:sp>
      <p:sp>
        <p:nvSpPr>
          <p:cNvPr id="4" name="Text Placeholder 3">
            <a:extLst>
              <a:ext uri="{FF2B5EF4-FFF2-40B4-BE49-F238E27FC236}">
                <a16:creationId xmlns:a16="http://schemas.microsoft.com/office/drawing/2014/main" id="{2CB20DCC-5A0C-0B94-DAF9-522993CEA6D6}"/>
              </a:ext>
            </a:extLst>
          </p:cNvPr>
          <p:cNvSpPr>
            <a:spLocks noGrp="1"/>
          </p:cNvSpPr>
          <p:nvPr>
            <p:ph type="body" sz="quarter" idx="13"/>
          </p:nvPr>
        </p:nvSpPr>
        <p:spPr/>
        <p:txBody>
          <a:bodyPr/>
          <a:lstStyle/>
          <a:p>
            <a:r>
              <a:rPr lang="en-US"/>
              <a:t>Python's simplicity, versatility, and robust community make it an indispensable tool for developers across various domains. It empowers creativity, accelerates development, and fosters innovation. Encouraging further exploration of Python will lead to continuous learning and discovery of its evolving capabilities.</a:t>
            </a:r>
            <a:endParaRPr lang="en-IN"/>
          </a:p>
        </p:txBody>
      </p:sp>
      <p:sp>
        <p:nvSpPr>
          <p:cNvPr id="5" name="Text Placeholder 4">
            <a:extLst>
              <a:ext uri="{FF2B5EF4-FFF2-40B4-BE49-F238E27FC236}">
                <a16:creationId xmlns:a16="http://schemas.microsoft.com/office/drawing/2014/main" id="{1BEDA560-CD89-C515-5DD4-61B79A5E7B16}"/>
              </a:ext>
            </a:extLst>
          </p:cNvPr>
          <p:cNvSpPr>
            <a:spLocks noGrp="1"/>
          </p:cNvSpPr>
          <p:nvPr>
            <p:ph type="body" sz="quarter" idx="14"/>
          </p:nvPr>
        </p:nvSpPr>
        <p:spPr/>
        <p:txBody>
          <a:bodyPr/>
          <a:lstStyle/>
          <a:p>
            <a:r>
              <a:rPr lang="en-IN"/>
              <a:t>Embracing Python</a:t>
            </a:r>
          </a:p>
        </p:txBody>
      </p:sp>
      <p:pic>
        <p:nvPicPr>
          <p:cNvPr id="7" name="Picture Placeholder 6">
            <a:extLst>
              <a:ext uri="{FF2B5EF4-FFF2-40B4-BE49-F238E27FC236}">
                <a16:creationId xmlns:a16="http://schemas.microsoft.com/office/drawing/2014/main" id="{D932FBBD-AD80-5ADA-BECB-003BCF67D0E7}"/>
              </a:ext>
            </a:extLst>
          </p:cNvPr>
          <p:cNvPicPr>
            <a:picLocks noGrp="1" noChangeAspect="1"/>
          </p:cNvPicPr>
          <p:nvPr>
            <p:ph type="pic" sz="quarter" idx="18"/>
          </p:nvPr>
        </p:nvPicPr>
        <p:blipFill>
          <a:blip r:embed="rId2"/>
          <a:srcRect l="8203" r="8203"/>
          <a:stretch>
            <a:fillRect/>
          </a:stretch>
        </p:blipFill>
        <p:spPr/>
      </p:pic>
    </p:spTree>
    <p:extLst>
      <p:ext uri="{BB962C8B-B14F-4D97-AF65-F5344CB8AC3E}">
        <p14:creationId xmlns:p14="http://schemas.microsoft.com/office/powerpoint/2010/main" val="2335560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385104E-C4D9-E345-99FA-A376A1C6BC91}"/>
              </a:ext>
            </a:extLst>
          </p:cNvPr>
          <p:cNvSpPr txBox="1">
            <a:spLocks/>
          </p:cNvSpPr>
          <p:nvPr/>
        </p:nvSpPr>
        <p:spPr>
          <a:xfrm>
            <a:off x="540296" y="857156"/>
            <a:ext cx="6639124" cy="112806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000" b="1" dirty="0"/>
          </a:p>
        </p:txBody>
      </p:sp>
      <p:sp>
        <p:nvSpPr>
          <p:cNvPr id="2" name="Rectangle 1"/>
          <p:cNvSpPr/>
          <p:nvPr/>
        </p:nvSpPr>
        <p:spPr>
          <a:xfrm>
            <a:off x="1207018" y="1600503"/>
            <a:ext cx="5305679" cy="769441"/>
          </a:xfrm>
          <a:prstGeom prst="rect">
            <a:avLst/>
          </a:prstGeom>
        </p:spPr>
        <p:txBody>
          <a:bodyPr wrap="square">
            <a:spAutoFit/>
          </a:bodyPr>
          <a:lstStyle/>
          <a:p>
            <a:pPr marL="12700" algn="ctr">
              <a:lnSpc>
                <a:spcPct val="100000"/>
              </a:lnSpc>
              <a:spcBef>
                <a:spcPts val="95"/>
              </a:spcBef>
            </a:pPr>
            <a:r>
              <a:rPr lang="en-IN" sz="4400" b="1" dirty="0">
                <a:latin typeface="Arial Black" panose="020B0A04020102020204" pitchFamily="34" charset="0"/>
                <a:ea typeface="+mj-ea"/>
                <a:cs typeface="+mj-cs"/>
              </a:rPr>
              <a:t>INTRODUCTION</a:t>
            </a:r>
          </a:p>
        </p:txBody>
      </p:sp>
      <p:sp>
        <p:nvSpPr>
          <p:cNvPr id="3" name="Rectangle 2"/>
          <p:cNvSpPr/>
          <p:nvPr/>
        </p:nvSpPr>
        <p:spPr>
          <a:xfrm>
            <a:off x="878318" y="2456016"/>
            <a:ext cx="5658317" cy="1844608"/>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defRPr/>
            </a:pPr>
            <a:r>
              <a:rPr lang="en-US" dirty="0">
                <a:solidFill>
                  <a:srgbClr val="040C28"/>
                </a:solidFill>
                <a:latin typeface="Google Sans"/>
              </a:rPr>
              <a:t>Python is a computer programming language often used to build websites and software, automate tasks, and analyze data</a:t>
            </a:r>
            <a:r>
              <a:rPr lang="en-US" dirty="0">
                <a:solidFill>
                  <a:srgbClr val="4D5156"/>
                </a:solidFill>
                <a:latin typeface="Google Sans"/>
              </a:rPr>
              <a:t>.</a:t>
            </a:r>
            <a:endParaRPr lang="en-GB" dirty="0">
              <a:solidFill>
                <a:prstClr val="black"/>
              </a:solidFill>
            </a:endParaRPr>
          </a:p>
          <a:p>
            <a:pPr marL="228600" lvl="0" indent="-228600">
              <a:lnSpc>
                <a:spcPct val="90000"/>
              </a:lnSpc>
              <a:spcBef>
                <a:spcPts val="1000"/>
              </a:spcBef>
              <a:buFont typeface="Arial" panose="020B0604020202020204" pitchFamily="34" charset="0"/>
              <a:buChar char="•"/>
              <a:defRPr/>
            </a:pPr>
            <a:r>
              <a:rPr lang="en-GB" dirty="0">
                <a:solidFill>
                  <a:srgbClr val="040C28"/>
                </a:solidFill>
                <a:latin typeface="Google Sans"/>
              </a:rPr>
              <a:t>Python is an interpretive language.</a:t>
            </a:r>
          </a:p>
          <a:p>
            <a:pPr marL="228600" lvl="0" indent="-228600">
              <a:lnSpc>
                <a:spcPct val="90000"/>
              </a:lnSpc>
              <a:spcBef>
                <a:spcPts val="1000"/>
              </a:spcBef>
              <a:buFont typeface="Arial" panose="020B0604020202020204" pitchFamily="34" charset="0"/>
              <a:buChar char="•"/>
              <a:defRPr/>
            </a:pPr>
            <a:r>
              <a:rPr lang="en-US" dirty="0">
                <a:solidFill>
                  <a:srgbClr val="040C28"/>
                </a:solidFill>
                <a:latin typeface="Google Sans"/>
              </a:rPr>
              <a:t>It was created by Guido van Rossum, and released in 1991.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630" y="1970104"/>
            <a:ext cx="5715000" cy="2857500"/>
          </a:xfrm>
          <a:prstGeom prst="rect">
            <a:avLst/>
          </a:prstGeom>
        </p:spPr>
      </p:pic>
    </p:spTree>
    <p:extLst>
      <p:ext uri="{BB962C8B-B14F-4D97-AF65-F5344CB8AC3E}">
        <p14:creationId xmlns:p14="http://schemas.microsoft.com/office/powerpoint/2010/main" val="3757383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85104E-C4D9-E345-99FA-A376A1C6BC91}"/>
              </a:ext>
            </a:extLst>
          </p:cNvPr>
          <p:cNvSpPr txBox="1">
            <a:spLocks/>
          </p:cNvSpPr>
          <p:nvPr/>
        </p:nvSpPr>
        <p:spPr>
          <a:xfrm>
            <a:off x="584186" y="856180"/>
            <a:ext cx="4956002" cy="112806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000" b="1" dirty="0"/>
          </a:p>
        </p:txBody>
      </p:sp>
      <p:sp>
        <p:nvSpPr>
          <p:cNvPr id="2" name="Rectangle 1"/>
          <p:cNvSpPr/>
          <p:nvPr/>
        </p:nvSpPr>
        <p:spPr>
          <a:xfrm>
            <a:off x="1062359" y="2998172"/>
            <a:ext cx="4153188" cy="769441"/>
          </a:xfrm>
          <a:prstGeom prst="rect">
            <a:avLst/>
          </a:prstGeom>
        </p:spPr>
        <p:txBody>
          <a:bodyPr wrap="none">
            <a:spAutoFit/>
          </a:bodyPr>
          <a:lstStyle/>
          <a:p>
            <a:r>
              <a:rPr lang="en-IN" sz="4400" b="1" dirty="0">
                <a:latin typeface="Arial Black" panose="020B0A04020102020204" pitchFamily="34" charset="0"/>
                <a:ea typeface="+mj-ea"/>
                <a:cs typeface="+mj-cs"/>
              </a:rPr>
              <a:t>Why Python?</a:t>
            </a:r>
          </a:p>
        </p:txBody>
      </p:sp>
      <p:sp>
        <p:nvSpPr>
          <p:cNvPr id="3" name="Rectangle 2"/>
          <p:cNvSpPr/>
          <p:nvPr/>
        </p:nvSpPr>
        <p:spPr>
          <a:xfrm>
            <a:off x="5812971" y="1833751"/>
            <a:ext cx="5882205" cy="3098284"/>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defRPr/>
            </a:pPr>
            <a:r>
              <a:rPr lang="en-US" dirty="0">
                <a:solidFill>
                  <a:srgbClr val="040C28"/>
                </a:solidFill>
                <a:latin typeface="Google Sans"/>
              </a:rPr>
              <a:t>Python can be used on a server to create web applications.</a:t>
            </a:r>
          </a:p>
          <a:p>
            <a:pPr marL="228600" indent="-228600">
              <a:lnSpc>
                <a:spcPct val="90000"/>
              </a:lnSpc>
              <a:spcBef>
                <a:spcPts val="1000"/>
              </a:spcBef>
              <a:buFont typeface="Arial" panose="020B0604020202020204" pitchFamily="34" charset="0"/>
              <a:buChar char="•"/>
              <a:defRPr/>
            </a:pPr>
            <a:r>
              <a:rPr lang="en-US" dirty="0">
                <a:solidFill>
                  <a:srgbClr val="040C28"/>
                </a:solidFill>
                <a:latin typeface="Google Sans"/>
              </a:rPr>
              <a:t>Python can be used alongside software to create workflows.</a:t>
            </a:r>
          </a:p>
          <a:p>
            <a:pPr marL="228600" indent="-228600">
              <a:lnSpc>
                <a:spcPct val="90000"/>
              </a:lnSpc>
              <a:spcBef>
                <a:spcPts val="1000"/>
              </a:spcBef>
              <a:buFont typeface="Arial" panose="020B0604020202020204" pitchFamily="34" charset="0"/>
              <a:buChar char="•"/>
              <a:defRPr/>
            </a:pPr>
            <a:r>
              <a:rPr lang="en-US" dirty="0">
                <a:solidFill>
                  <a:srgbClr val="040C28"/>
                </a:solidFill>
                <a:latin typeface="Google Sans"/>
              </a:rPr>
              <a:t>Python can connect to database systems. It can also read and modify files.</a:t>
            </a:r>
          </a:p>
          <a:p>
            <a:pPr marL="228600" indent="-228600">
              <a:lnSpc>
                <a:spcPct val="90000"/>
              </a:lnSpc>
              <a:spcBef>
                <a:spcPts val="1000"/>
              </a:spcBef>
              <a:buFont typeface="Arial" panose="020B0604020202020204" pitchFamily="34" charset="0"/>
              <a:buChar char="•"/>
              <a:defRPr/>
            </a:pPr>
            <a:r>
              <a:rPr lang="en-US" dirty="0">
                <a:solidFill>
                  <a:srgbClr val="040C28"/>
                </a:solidFill>
                <a:latin typeface="Google Sans"/>
              </a:rPr>
              <a:t>Python can be used to handle big data and perform complex mathematics.</a:t>
            </a:r>
          </a:p>
          <a:p>
            <a:pPr marL="228600" indent="-228600">
              <a:lnSpc>
                <a:spcPct val="90000"/>
              </a:lnSpc>
              <a:spcBef>
                <a:spcPts val="1000"/>
              </a:spcBef>
              <a:buFont typeface="Arial" panose="020B0604020202020204" pitchFamily="34" charset="0"/>
              <a:buChar char="•"/>
              <a:defRPr/>
            </a:pPr>
            <a:r>
              <a:rPr lang="en-US" dirty="0">
                <a:solidFill>
                  <a:srgbClr val="040C28"/>
                </a:solidFill>
                <a:latin typeface="Google Sans"/>
              </a:rPr>
              <a:t>Python can be used for rapid prototyping, or for production-ready software development.</a:t>
            </a:r>
          </a:p>
        </p:txBody>
      </p:sp>
      <p:sp>
        <p:nvSpPr>
          <p:cNvPr id="4" name="Rectangle 3"/>
          <p:cNvSpPr/>
          <p:nvPr/>
        </p:nvSpPr>
        <p:spPr>
          <a:xfrm>
            <a:off x="470263" y="1984248"/>
            <a:ext cx="4745284" cy="340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222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E42565C-E3CC-4EF0-8093-88FCC788A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8027347"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385104E-C4D9-E345-99FA-A376A1C6BC91}"/>
              </a:ext>
            </a:extLst>
          </p:cNvPr>
          <p:cNvSpPr txBox="1">
            <a:spLocks/>
          </p:cNvSpPr>
          <p:nvPr/>
        </p:nvSpPr>
        <p:spPr>
          <a:xfrm>
            <a:off x="8222798" y="2247975"/>
            <a:ext cx="3834219" cy="169700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400" b="1" dirty="0">
                <a:latin typeface="Arial Black" panose="020B0A04020102020204" pitchFamily="34" charset="0"/>
              </a:rPr>
              <a:t>Python</a:t>
            </a:r>
            <a:r>
              <a:rPr lang="en-IN" sz="4000" b="1" dirty="0"/>
              <a:t> </a:t>
            </a:r>
            <a:br>
              <a:rPr lang="en-IN" sz="4000" b="1" dirty="0"/>
            </a:br>
            <a:r>
              <a:rPr lang="en-IN" sz="4400" b="1" dirty="0">
                <a:latin typeface="Arial Black" panose="020B0A04020102020204" pitchFamily="34" charset="0"/>
              </a:rPr>
              <a:t>Interface</a:t>
            </a:r>
          </a:p>
        </p:txBody>
      </p:sp>
      <p:pic>
        <p:nvPicPr>
          <p:cNvPr id="9" name="Picture 8">
            <a:extLst>
              <a:ext uri="{FF2B5EF4-FFF2-40B4-BE49-F238E27FC236}">
                <a16:creationId xmlns:a16="http://schemas.microsoft.com/office/drawing/2014/main" id="{DF96E9AB-01D3-75F1-1B3C-A74321D23915}"/>
              </a:ext>
            </a:extLst>
          </p:cNvPr>
          <p:cNvPicPr>
            <a:picLocks noChangeAspect="1"/>
          </p:cNvPicPr>
          <p:nvPr/>
        </p:nvPicPr>
        <p:blipFill>
          <a:blip r:embed="rId2"/>
          <a:stretch>
            <a:fillRect/>
          </a:stretch>
        </p:blipFill>
        <p:spPr>
          <a:xfrm>
            <a:off x="507368" y="1469378"/>
            <a:ext cx="7715430" cy="3918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3"/>
          <a:stretch>
            <a:fillRect/>
          </a:stretch>
        </p:blipFill>
        <p:spPr>
          <a:xfrm>
            <a:off x="1997702" y="1668805"/>
            <a:ext cx="1012024" cy="579170"/>
          </a:xfrm>
          <a:prstGeom prst="rect">
            <a:avLst/>
          </a:prstGeom>
        </p:spPr>
      </p:pic>
    </p:spTree>
    <p:extLst>
      <p:ext uri="{BB962C8B-B14F-4D97-AF65-F5344CB8AC3E}">
        <p14:creationId xmlns:p14="http://schemas.microsoft.com/office/powerpoint/2010/main" val="133620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85104E-C4D9-E345-99FA-A376A1C6BC91}"/>
              </a:ext>
            </a:extLst>
          </p:cNvPr>
          <p:cNvSpPr txBox="1">
            <a:spLocks/>
          </p:cNvSpPr>
          <p:nvPr/>
        </p:nvSpPr>
        <p:spPr>
          <a:xfrm>
            <a:off x="665085" y="1304970"/>
            <a:ext cx="4956002" cy="55576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400" b="1" dirty="0"/>
          </a:p>
        </p:txBody>
      </p:sp>
      <p:sp>
        <p:nvSpPr>
          <p:cNvPr id="2" name="Rectangle 1"/>
          <p:cNvSpPr/>
          <p:nvPr/>
        </p:nvSpPr>
        <p:spPr>
          <a:xfrm>
            <a:off x="87362" y="2201796"/>
            <a:ext cx="5632087" cy="1481496"/>
          </a:xfrm>
          <a:prstGeom prst="rect">
            <a:avLst/>
          </a:prstGeom>
        </p:spPr>
        <p:txBody>
          <a:bodyPr wrap="square">
            <a:spAutoFit/>
          </a:bodyPr>
          <a:lstStyle/>
          <a:p>
            <a:pPr>
              <a:lnSpc>
                <a:spcPct val="107000"/>
              </a:lnSpc>
              <a:spcAft>
                <a:spcPts val="800"/>
              </a:spcAft>
            </a:pPr>
            <a:endParaRPr lang="en-US" sz="2400" b="1" kern="1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dirty="0"/>
          </a:p>
          <a:p>
            <a:endParaRPr lang="en-US" sz="3200" dirty="0"/>
          </a:p>
        </p:txBody>
      </p:sp>
      <p:sp>
        <p:nvSpPr>
          <p:cNvPr id="3" name="Rectangle 2"/>
          <p:cNvSpPr/>
          <p:nvPr/>
        </p:nvSpPr>
        <p:spPr>
          <a:xfrm>
            <a:off x="5773173" y="1304970"/>
            <a:ext cx="5969706" cy="3853363"/>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tabLst>
                <a:tab pos="355600" algn="l"/>
              </a:tabLst>
              <a:defRPr/>
            </a:pPr>
            <a:r>
              <a:rPr lang="en-US" dirty="0">
                <a:solidFill>
                  <a:srgbClr val="040C28"/>
                </a:solidFill>
                <a:latin typeface="Google Sans"/>
              </a:rPr>
              <a:t>Variables </a:t>
            </a:r>
            <a:r>
              <a:rPr lang="en-US" dirty="0">
                <a:solidFill>
                  <a:srgbClr val="040C28"/>
                </a:solidFill>
                <a:latin typeface="Google Sans"/>
                <a:sym typeface="Wingdings" panose="05000000000000000000" pitchFamily="2" charset="2"/>
              </a:rPr>
              <a:t> </a:t>
            </a:r>
            <a:r>
              <a:rPr lang="en-US" dirty="0">
                <a:solidFill>
                  <a:srgbClr val="040C28"/>
                </a:solidFill>
                <a:latin typeface="Google Sans"/>
              </a:rPr>
              <a:t>An abstract storage location paired with an associated symbolic name, which contains some known or unknown quantity of data or object referred to as a value. Ex </a:t>
            </a:r>
            <a:r>
              <a:rPr lang="en-US" dirty="0">
                <a:solidFill>
                  <a:srgbClr val="040C28"/>
                </a:solidFill>
                <a:latin typeface="Google Sans"/>
                <a:sym typeface="Wingdings" panose="05000000000000000000" pitchFamily="2" charset="2"/>
              </a:rPr>
              <a:t> x = 4, a = ‘Python’</a:t>
            </a:r>
          </a:p>
          <a:p>
            <a:pPr marL="228600" indent="-228600">
              <a:lnSpc>
                <a:spcPct val="90000"/>
              </a:lnSpc>
              <a:spcBef>
                <a:spcPts val="1000"/>
              </a:spcBef>
              <a:buFont typeface="Arial" panose="020B0604020202020204" pitchFamily="34" charset="0"/>
              <a:buChar char="•"/>
              <a:tabLst>
                <a:tab pos="355600" algn="l"/>
              </a:tabLst>
              <a:defRPr/>
            </a:pPr>
            <a:r>
              <a:rPr lang="en-US" dirty="0">
                <a:solidFill>
                  <a:srgbClr val="040C28"/>
                </a:solidFill>
                <a:latin typeface="Google Sans"/>
              </a:rPr>
              <a:t>Data Types </a:t>
            </a:r>
            <a:r>
              <a:rPr lang="en-US" dirty="0">
                <a:solidFill>
                  <a:srgbClr val="040C28"/>
                </a:solidFill>
                <a:latin typeface="Google Sans"/>
                <a:sym typeface="Wingdings" panose="05000000000000000000" pitchFamily="2" charset="2"/>
              </a:rPr>
              <a:t> </a:t>
            </a:r>
            <a:r>
              <a:rPr lang="en-US" dirty="0">
                <a:solidFill>
                  <a:srgbClr val="040C28"/>
                </a:solidFill>
                <a:latin typeface="Google Sans"/>
              </a:rPr>
              <a:t>The type of value a variable has and what type of mathematical, relational or logical operations can be applied without causing an error.</a:t>
            </a:r>
          </a:p>
          <a:p>
            <a:pPr marL="228600" indent="-228600">
              <a:lnSpc>
                <a:spcPct val="90000"/>
              </a:lnSpc>
              <a:spcBef>
                <a:spcPts val="1000"/>
              </a:spcBef>
              <a:buFont typeface="Arial" panose="020B0604020202020204" pitchFamily="34" charset="0"/>
              <a:buChar char="•"/>
              <a:tabLst>
                <a:tab pos="355600" algn="l"/>
              </a:tabLst>
              <a:defRPr/>
            </a:pPr>
            <a:r>
              <a:rPr lang="en-US" dirty="0">
                <a:solidFill>
                  <a:srgbClr val="040C28"/>
                </a:solidFill>
                <a:latin typeface="Google Sans"/>
              </a:rPr>
              <a:t>Types</a:t>
            </a:r>
          </a:p>
          <a:p>
            <a:pPr marL="228600" indent="-228600">
              <a:lnSpc>
                <a:spcPct val="90000"/>
              </a:lnSpc>
              <a:spcBef>
                <a:spcPts val="1000"/>
              </a:spcBef>
              <a:buFont typeface="Arial" panose="020B0604020202020204" pitchFamily="34" charset="0"/>
              <a:buChar char="•"/>
              <a:tabLst>
                <a:tab pos="355600" algn="l"/>
              </a:tabLst>
              <a:defRPr/>
            </a:pPr>
            <a:r>
              <a:rPr lang="en-US" dirty="0" err="1">
                <a:solidFill>
                  <a:srgbClr val="040C28"/>
                </a:solidFill>
                <a:latin typeface="Google Sans"/>
              </a:rPr>
              <a:t>Int</a:t>
            </a:r>
            <a:endParaRPr lang="en-US" dirty="0">
              <a:solidFill>
                <a:srgbClr val="040C28"/>
              </a:solidFill>
              <a:latin typeface="Google Sans"/>
            </a:endParaRPr>
          </a:p>
          <a:p>
            <a:pPr marL="228600" indent="-228600">
              <a:lnSpc>
                <a:spcPct val="90000"/>
              </a:lnSpc>
              <a:spcBef>
                <a:spcPts val="1000"/>
              </a:spcBef>
              <a:buFont typeface="Arial" panose="020B0604020202020204" pitchFamily="34" charset="0"/>
              <a:buChar char="•"/>
              <a:tabLst>
                <a:tab pos="355600" algn="l"/>
              </a:tabLst>
              <a:defRPr/>
            </a:pPr>
            <a:r>
              <a:rPr lang="en-US" dirty="0">
                <a:solidFill>
                  <a:srgbClr val="040C28"/>
                </a:solidFill>
                <a:latin typeface="Google Sans"/>
              </a:rPr>
              <a:t>Float</a:t>
            </a:r>
          </a:p>
          <a:p>
            <a:pPr marL="228600" indent="-228600">
              <a:lnSpc>
                <a:spcPct val="90000"/>
              </a:lnSpc>
              <a:spcBef>
                <a:spcPts val="1000"/>
              </a:spcBef>
              <a:buFont typeface="Arial" panose="020B0604020202020204" pitchFamily="34" charset="0"/>
              <a:buChar char="•"/>
              <a:tabLst>
                <a:tab pos="355600" algn="l"/>
              </a:tabLst>
              <a:defRPr/>
            </a:pPr>
            <a:r>
              <a:rPr lang="en-US" dirty="0">
                <a:solidFill>
                  <a:srgbClr val="040C28"/>
                </a:solidFill>
                <a:latin typeface="Google Sans"/>
              </a:rPr>
              <a:t>String</a:t>
            </a:r>
          </a:p>
          <a:p>
            <a:pPr marL="228600" indent="-228600">
              <a:lnSpc>
                <a:spcPct val="90000"/>
              </a:lnSpc>
              <a:spcBef>
                <a:spcPts val="1000"/>
              </a:spcBef>
              <a:buFont typeface="Arial" panose="020B0604020202020204" pitchFamily="34" charset="0"/>
              <a:buChar char="•"/>
              <a:tabLst>
                <a:tab pos="355600" algn="l"/>
              </a:tabLst>
              <a:defRPr/>
            </a:pPr>
            <a:r>
              <a:rPr lang="en-US" dirty="0">
                <a:solidFill>
                  <a:srgbClr val="040C28"/>
                </a:solidFill>
                <a:latin typeface="Google Sans"/>
              </a:rPr>
              <a:t>Complex Boolean</a:t>
            </a:r>
          </a:p>
        </p:txBody>
      </p:sp>
      <p:sp>
        <p:nvSpPr>
          <p:cNvPr id="12" name="Rectangle 11"/>
          <p:cNvSpPr/>
          <p:nvPr/>
        </p:nvSpPr>
        <p:spPr>
          <a:xfrm>
            <a:off x="1199242" y="2707866"/>
            <a:ext cx="4607569" cy="1446550"/>
          </a:xfrm>
          <a:prstGeom prst="rect">
            <a:avLst/>
          </a:prstGeom>
        </p:spPr>
        <p:txBody>
          <a:bodyPr wrap="square">
            <a:spAutoFit/>
          </a:bodyPr>
          <a:lstStyle/>
          <a:p>
            <a:pPr algn="ctr"/>
            <a:r>
              <a:rPr lang="en-US" sz="4400" b="1" dirty="0">
                <a:latin typeface="Arial Black" panose="020B0A04020102020204" pitchFamily="34" charset="0"/>
                <a:ea typeface="+mj-ea"/>
                <a:cs typeface="+mj-cs"/>
              </a:rPr>
              <a:t>Variables &amp; </a:t>
            </a:r>
            <a:br>
              <a:rPr lang="en-US" sz="4400" b="1" dirty="0">
                <a:latin typeface="Arial Black" panose="020B0A04020102020204" pitchFamily="34" charset="0"/>
                <a:ea typeface="+mj-ea"/>
                <a:cs typeface="+mj-cs"/>
              </a:rPr>
            </a:br>
            <a:r>
              <a:rPr lang="en-US" sz="4400" b="1" dirty="0">
                <a:latin typeface="Arial Black" panose="020B0A04020102020204" pitchFamily="34" charset="0"/>
                <a:ea typeface="+mj-ea"/>
                <a:cs typeface="+mj-cs"/>
              </a:rPr>
              <a:t>Data Types</a:t>
            </a:r>
            <a:endParaRPr lang="en-IN" sz="4400" b="1" dirty="0">
              <a:latin typeface="Arial Black" panose="020B0A04020102020204" pitchFamily="34" charset="0"/>
              <a:ea typeface="+mj-ea"/>
              <a:cs typeface="+mj-cs"/>
            </a:endParaRPr>
          </a:p>
        </p:txBody>
      </p:sp>
      <p:sp>
        <p:nvSpPr>
          <p:cNvPr id="4" name="Rectangle 3"/>
          <p:cNvSpPr/>
          <p:nvPr/>
        </p:nvSpPr>
        <p:spPr>
          <a:xfrm>
            <a:off x="496389" y="1860731"/>
            <a:ext cx="4781005" cy="3410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94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570281" y="857156"/>
            <a:ext cx="5364945" cy="4822354"/>
          </a:xfrm>
          <a:prstGeom prst="rect">
            <a:avLst/>
          </a:prstGeom>
        </p:spPr>
      </p:pic>
    </p:spTree>
    <p:extLst>
      <p:ext uri="{BB962C8B-B14F-4D97-AF65-F5344CB8AC3E}">
        <p14:creationId xmlns:p14="http://schemas.microsoft.com/office/powerpoint/2010/main" val="2950513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85104E-C4D9-E345-99FA-A376A1C6BC91}"/>
              </a:ext>
            </a:extLst>
          </p:cNvPr>
          <p:cNvSpPr txBox="1">
            <a:spLocks/>
          </p:cNvSpPr>
          <p:nvPr/>
        </p:nvSpPr>
        <p:spPr>
          <a:xfrm>
            <a:off x="665085" y="1304970"/>
            <a:ext cx="4956002" cy="555761"/>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400" b="1" dirty="0"/>
          </a:p>
        </p:txBody>
      </p:sp>
      <p:pic>
        <p:nvPicPr>
          <p:cNvPr id="10" name="Picture 9">
            <a:extLst>
              <a:ext uri="{FF2B5EF4-FFF2-40B4-BE49-F238E27FC236}">
                <a16:creationId xmlns:a16="http://schemas.microsoft.com/office/drawing/2014/main" id="{05F53174-9AE5-9CBA-7C10-E1DFC57D9FC2}"/>
              </a:ext>
            </a:extLst>
          </p:cNvPr>
          <p:cNvPicPr>
            <a:picLocks noChangeAspect="1"/>
          </p:cNvPicPr>
          <p:nvPr/>
        </p:nvPicPr>
        <p:blipFill rotWithShape="1">
          <a:blip r:embed="rId2"/>
          <a:srcRect l="6060" t="4383" r="5219" b="1963"/>
          <a:stretch/>
        </p:blipFill>
        <p:spPr>
          <a:xfrm>
            <a:off x="6136704" y="1083484"/>
            <a:ext cx="5107577" cy="4572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2253891" y="2964188"/>
            <a:ext cx="2708874" cy="1015663"/>
          </a:xfrm>
          <a:prstGeom prst="rect">
            <a:avLst/>
          </a:prstGeom>
        </p:spPr>
        <p:txBody>
          <a:bodyPr wrap="square">
            <a:spAutoFit/>
          </a:bodyPr>
          <a:lstStyle/>
          <a:p>
            <a:r>
              <a:rPr lang="en-IN" sz="6000" b="1" dirty="0">
                <a:latin typeface="Arial Black" panose="020B0A04020102020204" pitchFamily="34" charset="0"/>
                <a:ea typeface="+mj-ea"/>
                <a:cs typeface="+mj-cs"/>
              </a:rPr>
              <a:t>Loop</a:t>
            </a:r>
          </a:p>
        </p:txBody>
      </p:sp>
      <p:sp>
        <p:nvSpPr>
          <p:cNvPr id="3" name="Rectangle 2"/>
          <p:cNvSpPr/>
          <p:nvPr/>
        </p:nvSpPr>
        <p:spPr>
          <a:xfrm>
            <a:off x="522514" y="1985554"/>
            <a:ext cx="4689566" cy="339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264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EB70879-3D47-4054-A9BB-2C978325F338}">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1943</TotalTime>
  <Words>1433</Words>
  <Application>Microsoft Office PowerPoint</Application>
  <PresentationFormat>Widescreen</PresentationFormat>
  <Paragraphs>145</Paragraphs>
  <Slides>30</Slides>
  <Notes>0</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Arial</vt:lpstr>
      <vt:lpstr>Arial Black</vt:lpstr>
      <vt:lpstr>Arial MT</vt:lpstr>
      <vt:lpstr>Calibri</vt:lpstr>
      <vt:lpstr>Calibri Light</vt:lpstr>
      <vt:lpstr>Consolas</vt:lpstr>
      <vt:lpstr>Google Sans</vt:lpstr>
      <vt:lpstr>Times New Roman</vt:lpstr>
      <vt:lpstr>Verdana</vt:lpstr>
      <vt:lpstr>Wingdings</vt:lpstr>
      <vt:lpstr>Office Theme</vt:lpstr>
      <vt:lpstr>1_Custom Design</vt:lpstr>
      <vt:lpstr>Python</vt:lpstr>
      <vt:lpstr>Brief About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vt:lpstr>
      <vt:lpstr>Introduction to Python</vt:lpstr>
      <vt:lpstr>Python Features</vt:lpstr>
      <vt:lpstr>Python Applications</vt:lpstr>
      <vt:lpstr>Python Syntax</vt:lpstr>
      <vt:lpstr>Python Community and Resources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Collection</dc:title>
  <dc:creator>ankita HR</dc:creator>
  <cp:lastModifiedBy>Ankit Raj</cp:lastModifiedBy>
  <cp:revision>716</cp:revision>
  <dcterms:created xsi:type="dcterms:W3CDTF">2022-09-22T05:38:32Z</dcterms:created>
  <dcterms:modified xsi:type="dcterms:W3CDTF">2024-05-02T21:36:09Z</dcterms:modified>
</cp:coreProperties>
</file>